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2" r:id="rId5"/>
    <p:sldId id="261" r:id="rId6"/>
    <p:sldId id="263" r:id="rId7"/>
    <p:sldId id="260" r:id="rId8"/>
    <p:sldId id="266" r:id="rId9"/>
    <p:sldId id="265" r:id="rId10"/>
    <p:sldId id="268" r:id="rId11"/>
    <p:sldId id="274" r:id="rId12"/>
    <p:sldId id="267" r:id="rId13"/>
    <p:sldId id="270" r:id="rId14"/>
    <p:sldId id="269" r:id="rId15"/>
    <p:sldId id="271" r:id="rId16"/>
    <p:sldId id="272" r:id="rId17"/>
    <p:sldId id="273" r:id="rId18"/>
    <p:sldId id="276" r:id="rId19"/>
    <p:sldId id="277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0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6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7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6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8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5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3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8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4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46EE-EDB2-46F4-AA5A-3A0BB77A8CB2}" type="datetimeFigureOut">
              <a:rPr lang="en-US" smtClean="0"/>
              <a:t>12/3/2014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6DE1F-DDDC-4839-AFC4-DF0669A4A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iddarling.info/encyclopedia/E/erosion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://www.daviddarling.info/encyclopedia/S/stratum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92" y="833134"/>
            <a:ext cx="4932216" cy="5413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309" y="1357745"/>
            <a:ext cx="5417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anose="020B0A04020102020204" pitchFamily="34" charset="0"/>
              </a:rPr>
              <a:t>Eastern Ridges and Lowlands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54" y="2744234"/>
            <a:ext cx="3665450" cy="23863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647" y="4551266"/>
            <a:ext cx="2916331" cy="1936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150" y="3619206"/>
            <a:ext cx="3011710" cy="151141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516847" y="-1936382"/>
            <a:ext cx="6242316" cy="8078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402" y="670103"/>
            <a:ext cx="3455629" cy="22288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054" y="2898984"/>
            <a:ext cx="48482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31" y="845211"/>
            <a:ext cx="48482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927" y="926286"/>
            <a:ext cx="1082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/>
              <a:t>An _____________hill</a:t>
            </a:r>
            <a:r>
              <a:rPr lang="en-US" dirty="0"/>
              <a:t>, largely composed </a:t>
            </a:r>
            <a:r>
              <a:rPr lang="en-US" dirty="0" smtClean="0"/>
              <a:t>of_______________, </a:t>
            </a:r>
            <a:r>
              <a:rPr lang="en-US" dirty="0"/>
              <a:t>formed beneath a glacier or ice sheet and aligned in </a:t>
            </a:r>
            <a:r>
              <a:rPr lang="en-US" dirty="0" smtClean="0"/>
              <a:t>the__________________.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0047" y="1366067"/>
            <a:ext cx="132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oval-shaped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8553" y="1366067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glacial drift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692" y="1898956"/>
            <a:ext cx="2049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direction of ice flow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927" y="603881"/>
            <a:ext cx="1722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Drumlins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926" y="2374357"/>
            <a:ext cx="10508673" cy="1122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They have </a:t>
            </a:r>
            <a:r>
              <a:rPr lang="en-US" dirty="0" smtClean="0"/>
              <a:t>one_________ and one___________ slope. </a:t>
            </a:r>
            <a:r>
              <a:rPr lang="en-US" dirty="0" err="1" smtClean="0"/>
              <a:t>The__________slope</a:t>
            </a:r>
            <a:r>
              <a:rPr lang="en-US" dirty="0" smtClean="0"/>
              <a:t> </a:t>
            </a:r>
            <a:r>
              <a:rPr lang="en-US" dirty="0"/>
              <a:t>faces the direction from </a:t>
            </a:r>
            <a:r>
              <a:rPr lang="en-US" dirty="0" smtClean="0"/>
              <a:t>which </a:t>
            </a:r>
            <a:r>
              <a:rPr lang="en-US" dirty="0"/>
              <a:t>the </a:t>
            </a:r>
            <a:r>
              <a:rPr lang="en-US" dirty="0" smtClean="0"/>
              <a:t>glacier__________, </a:t>
            </a:r>
            <a:r>
              <a:rPr lang="en-US" dirty="0"/>
              <a:t>and the gentler slope faces the direction in which the glacier was advancing.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8792" y="2560370"/>
            <a:ext cx="698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steep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91765" y="2560370"/>
            <a:ext cx="77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8165" y="2520834"/>
            <a:ext cx="978538" cy="540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steepest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94573" y="3081814"/>
            <a:ext cx="848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92" y="4175300"/>
            <a:ext cx="3664014" cy="23898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491" y="3669611"/>
            <a:ext cx="2218212" cy="286208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596" y="3851685"/>
            <a:ext cx="4031731" cy="27134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532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7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7927" y="926286"/>
            <a:ext cx="10820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 smtClean="0"/>
              <a:t>An _____________hill</a:t>
            </a:r>
            <a:r>
              <a:rPr lang="en-US" dirty="0"/>
              <a:t>, largely composed </a:t>
            </a:r>
            <a:r>
              <a:rPr lang="en-US" dirty="0" smtClean="0"/>
              <a:t>of_______________, </a:t>
            </a:r>
            <a:r>
              <a:rPr lang="en-US" dirty="0"/>
              <a:t>formed beneath a glacier or ice sheet and aligned in </a:t>
            </a:r>
            <a:r>
              <a:rPr lang="en-US" dirty="0" smtClean="0"/>
              <a:t>the__________________.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60047" y="1366067"/>
            <a:ext cx="132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oval-shaped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8553" y="1366067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glacial drift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692" y="1898956"/>
            <a:ext cx="2049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direction of ice flow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927" y="603881"/>
            <a:ext cx="1722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Drumlins</a:t>
            </a:r>
          </a:p>
        </p:txBody>
      </p:sp>
      <p:sp>
        <p:nvSpPr>
          <p:cNvPr id="5" name="Rectangle 4"/>
          <p:cNvSpPr/>
          <p:nvPr/>
        </p:nvSpPr>
        <p:spPr>
          <a:xfrm>
            <a:off x="387926" y="2374357"/>
            <a:ext cx="10508673" cy="1122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They have </a:t>
            </a:r>
            <a:r>
              <a:rPr lang="en-US" dirty="0" smtClean="0"/>
              <a:t>one_________ and one___________ slope. </a:t>
            </a:r>
            <a:r>
              <a:rPr lang="en-US" dirty="0" err="1" smtClean="0"/>
              <a:t>The__________slope</a:t>
            </a:r>
            <a:r>
              <a:rPr lang="en-US" dirty="0" smtClean="0"/>
              <a:t> </a:t>
            </a:r>
            <a:r>
              <a:rPr lang="en-US" dirty="0"/>
              <a:t>faces the direction from </a:t>
            </a:r>
            <a:r>
              <a:rPr lang="en-US" dirty="0" smtClean="0"/>
              <a:t>which </a:t>
            </a:r>
            <a:r>
              <a:rPr lang="en-US" dirty="0"/>
              <a:t>the </a:t>
            </a:r>
            <a:r>
              <a:rPr lang="en-US" dirty="0" smtClean="0"/>
              <a:t>glacier__________, </a:t>
            </a:r>
            <a:r>
              <a:rPr lang="en-US" dirty="0"/>
              <a:t>and the gentler slope faces the direction in which the glacier was advancing.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8792" y="2560370"/>
            <a:ext cx="698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steep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91765" y="2560370"/>
            <a:ext cx="77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gentle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28165" y="2520834"/>
            <a:ext cx="978538" cy="540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steepest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94573" y="3081814"/>
            <a:ext cx="848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started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92" y="4175300"/>
            <a:ext cx="3664014" cy="23898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491" y="3669611"/>
            <a:ext cx="2218212" cy="286208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596" y="3851685"/>
            <a:ext cx="4031731" cy="27134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013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7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91676"/>
              </p:ext>
            </p:extLst>
          </p:nvPr>
        </p:nvGraphicFramePr>
        <p:xfrm>
          <a:off x="6644667" y="261191"/>
          <a:ext cx="3739652" cy="482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4838040" imgH="6247440" progId="Photoshop.Image.13">
                  <p:embed/>
                </p:oleObj>
              </mc:Choice>
              <mc:Fallback>
                <p:oleObj name="Image" r:id="rId3" imgW="4838040" imgH="6247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44667" y="261191"/>
                        <a:ext cx="3739652" cy="4827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12" y="3267089"/>
            <a:ext cx="4999978" cy="28423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230" y="2490491"/>
            <a:ext cx="657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Diagram what a drumlin would look like from the side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3879" y="358990"/>
            <a:ext cx="6574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Draw an arrow in the direction of flow of the glacier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2043073">
            <a:off x="10360829" y="2488929"/>
            <a:ext cx="577839" cy="1905232"/>
          </a:xfrm>
          <a:prstGeom prst="downArrow">
            <a:avLst>
              <a:gd name="adj1" fmla="val 3696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6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54961" y="1353235"/>
            <a:ext cx="1521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ridge </a:t>
            </a:r>
            <a:r>
              <a:rPr lang="en-US" dirty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gravel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7927" y="603881"/>
            <a:ext cx="1722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Esker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87927" y="1353235"/>
            <a:ext cx="6965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Esker is a modern term </a:t>
            </a:r>
            <a:r>
              <a:rPr lang="en-US" dirty="0" smtClean="0"/>
              <a:t>for the </a:t>
            </a:r>
            <a:r>
              <a:rPr lang="en-US" dirty="0" err="1" smtClean="0"/>
              <a:t>gaelic</a:t>
            </a:r>
            <a:r>
              <a:rPr lang="en-US" dirty="0" smtClean="0"/>
              <a:t> </a:t>
            </a:r>
            <a:r>
              <a:rPr lang="en-US" dirty="0" err="1" smtClean="0"/>
              <a:t>eiscir</a:t>
            </a:r>
            <a:r>
              <a:rPr lang="en-US" dirty="0" smtClean="0"/>
              <a:t> which means_____________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4108" y="2442991"/>
            <a:ext cx="11175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Eskers are </a:t>
            </a:r>
            <a:r>
              <a:rPr lang="en-US" dirty="0" smtClean="0"/>
              <a:t>actually________________________, </a:t>
            </a:r>
            <a:r>
              <a:rPr lang="en-US" dirty="0"/>
              <a:t>deposited by glacial or </a:t>
            </a:r>
            <a:r>
              <a:rPr lang="en-US" dirty="0" smtClean="0"/>
              <a:t>stream activity ___________ of the glacier.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14762" y="2398996"/>
            <a:ext cx="1858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stream/river </a:t>
            </a:r>
            <a:r>
              <a:rPr lang="en-US" dirty="0" smtClean="0">
                <a:solidFill>
                  <a:srgbClr val="FF0000"/>
                </a:solidFill>
              </a:rPr>
              <a:t>beds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1" y="3058698"/>
            <a:ext cx="2540507" cy="3446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341" y="3391758"/>
            <a:ext cx="3267086" cy="278049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4108" y="1827284"/>
            <a:ext cx="6812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They are _____________________ridges </a:t>
            </a:r>
            <a:r>
              <a:rPr lang="en-US" dirty="0"/>
              <a:t>of </a:t>
            </a:r>
            <a:r>
              <a:rPr lang="en-US" dirty="0" smtClean="0"/>
              <a:t>layered </a:t>
            </a:r>
            <a:r>
              <a:rPr lang="en-US" dirty="0"/>
              <a:t>gravel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77462" y="2442991"/>
            <a:ext cx="73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inside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69965" y="1740203"/>
            <a:ext cx="216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long narrow winding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693" y="3391758"/>
            <a:ext cx="3878147" cy="284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286000"/>
            <a:ext cx="8174338" cy="4191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8876" y="655256"/>
            <a:ext cx="5822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Circle and label 2 different eskers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368875" y="1178240"/>
            <a:ext cx="5822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Put a square and label a drumlin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339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32900" y="4581275"/>
            <a:ext cx="101249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A kettle is a </a:t>
            </a:r>
            <a:r>
              <a:rPr lang="en-US" sz="3200" dirty="0"/>
              <a:t>_______created when buried blocks of __________melt out.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1090" y="391979"/>
            <a:ext cx="1186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Kettle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187216" y="4592415"/>
            <a:ext cx="1028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hollow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6558" y="5119884"/>
            <a:ext cx="1506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glacier ice </a:t>
            </a:r>
          </a:p>
        </p:txBody>
      </p:sp>
      <p:pic>
        <p:nvPicPr>
          <p:cNvPr id="1026" name="Picture 2" descr="http://www.landforms.eu/cairngorms/images/kettle-ho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74" y="976754"/>
            <a:ext cx="49149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6" y="976754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8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87161" y="976754"/>
            <a:ext cx="11134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kame is a _______ composed of ____________________formed by glacial __________.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161" y="280008"/>
            <a:ext cx="148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Kame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3396146" y="987894"/>
            <a:ext cx="10287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0819" y="1515363"/>
            <a:ext cx="3474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layered sand and gravel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2" y="2119776"/>
            <a:ext cx="4286250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508" y="2119776"/>
            <a:ext cx="4384408" cy="2552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90358" y="1515362"/>
            <a:ext cx="1519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meltwater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691" y="4900638"/>
            <a:ext cx="11011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Kames often occur in association with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kame and kettle topography.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may also occur between the kames.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61255" y="4929722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holes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73737" y="5454635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Eskers</a:t>
            </a:r>
          </a:p>
        </p:txBody>
      </p:sp>
    </p:spTree>
    <p:extLst>
      <p:ext uri="{BB962C8B-B14F-4D97-AF65-F5344CB8AC3E}">
        <p14:creationId xmlns:p14="http://schemas.microsoft.com/office/powerpoint/2010/main" val="17120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67" y="1390956"/>
            <a:ext cx="94488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8890" y="313059"/>
            <a:ext cx="7787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 Black" panose="020B0A04020102020204" pitchFamily="34" charset="0"/>
              </a:rPr>
              <a:t>Laurentide</a:t>
            </a:r>
            <a:r>
              <a:rPr lang="en-US" sz="4400" dirty="0" smtClean="0">
                <a:latin typeface="Arial Black" panose="020B0A04020102020204" pitchFamily="34" charset="0"/>
              </a:rPr>
              <a:t> Ice Sheet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3" y="1556409"/>
            <a:ext cx="5334001" cy="454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637" t="57468" r="6770" b="3670"/>
          <a:stretch/>
        </p:blipFill>
        <p:spPr>
          <a:xfrm>
            <a:off x="6282813" y="1556409"/>
            <a:ext cx="4807974" cy="47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" y="0"/>
            <a:ext cx="10058400" cy="65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8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15" y="2384318"/>
            <a:ext cx="3228340" cy="3543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14945" y="2175164"/>
            <a:ext cx="4100945" cy="3947315"/>
          </a:xfrm>
          <a:prstGeom prst="rect">
            <a:avLst/>
          </a:prstGeom>
          <a:blipFill dpi="0" rotWithShape="1">
            <a:blip r:embed="rId3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09854" y="2182310"/>
            <a:ext cx="4100945" cy="394731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44170" y="1317515"/>
            <a:ext cx="796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lobes of the </a:t>
            </a:r>
            <a:r>
              <a:rPr lang="en-US" dirty="0" err="1" smtClean="0"/>
              <a:t>Laurentide</a:t>
            </a:r>
            <a:r>
              <a:rPr lang="en-US" dirty="0" smtClean="0"/>
              <a:t> Ice Sheet covered the Eastern Ridges and Low Lands?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0950" y="5349155"/>
            <a:ext cx="449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endParaRPr lang="en-US" sz="3200" dirty="0"/>
          </a:p>
        </p:txBody>
      </p:sp>
      <p:sp>
        <p:nvSpPr>
          <p:cNvPr id="8" name="Up Arrow 7"/>
          <p:cNvSpPr/>
          <p:nvPr/>
        </p:nvSpPr>
        <p:spPr>
          <a:xfrm>
            <a:off x="6109854" y="4859951"/>
            <a:ext cx="484632" cy="978408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44170" y="467012"/>
            <a:ext cx="917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Eastern Ridges and Low Lands are located in the _____________________ part of the state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531" y="452720"/>
            <a:ext cx="225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southeast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170" y="877972"/>
            <a:ext cx="567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its eastern board is created by __________________.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86710" y="841583"/>
            <a:ext cx="225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Lake Michigan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4945" y="1686847"/>
            <a:ext cx="4890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Green Bay Lobe and Lake Michigan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t="13996" r="6218" b="10383"/>
          <a:stretch/>
        </p:blipFill>
        <p:spPr>
          <a:xfrm>
            <a:off x="581501" y="1366789"/>
            <a:ext cx="3500044" cy="3934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501" y="503888"/>
            <a:ext cx="606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largest population of Wisconsin occurs in which province?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1195" y="1643963"/>
            <a:ext cx="3378639" cy="3763470"/>
          </a:xfrm>
          <a:prstGeom prst="rect">
            <a:avLst/>
          </a:prstGeom>
          <a:blipFill dpi="0" rotWithShape="1">
            <a:blip r:embed="rId3">
              <a:alphaModFix amt="4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1239" y="1393825"/>
            <a:ext cx="1562100" cy="645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On/Off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4699" y="204837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Level topography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4699" y="1393825"/>
            <a:ext cx="313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WHY</a:t>
            </a:r>
            <a:r>
              <a:rPr lang="en-US" sz="3600" dirty="0" smtClean="0"/>
              <a:t> ????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6363626" y="37284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Fertile </a:t>
            </a:r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95505" y="43476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Favorable </a:t>
            </a:r>
            <a:r>
              <a:rPr lang="en-US" dirty="0" smtClean="0"/>
              <a:t>climate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346156" y="2312306"/>
            <a:ext cx="3808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</a:rPr>
              <a:t>arrangement of physical features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63626" y="2705641"/>
            <a:ext cx="5446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dominant thing in eastern Wisconsin is </a:t>
            </a:r>
            <a:r>
              <a:rPr lang="en-US" dirty="0" smtClean="0"/>
              <a:t>the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363626" y="2334771"/>
            <a:ext cx="2646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Topography is the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516424" y="2691232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5809" y="526353"/>
            <a:ext cx="541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Eastern Ridges and Lowlands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63626" y="3027687"/>
            <a:ext cx="2112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Escarpment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20568" y="661118"/>
            <a:ext cx="1932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 plain is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64427" y="568785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Plain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5067470" y="676758"/>
            <a:ext cx="5618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large area of level or nearly level land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54" y="1880557"/>
            <a:ext cx="2889105" cy="4954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55" y="2248467"/>
            <a:ext cx="5394671" cy="404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2" y="4048700"/>
            <a:ext cx="4230991" cy="1158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2" y="4048700"/>
            <a:ext cx="4230991" cy="1158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91669" y="56878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ridge or hill </a:t>
            </a:r>
            <a:r>
              <a:rPr lang="en-US" dirty="0" smtClean="0"/>
              <a:t>with_____________________, </a:t>
            </a:r>
            <a:r>
              <a:rPr lang="en-US" dirty="0"/>
              <a:t>the other a </a:t>
            </a:r>
            <a:r>
              <a:rPr lang="en-US" dirty="0" smtClean="0"/>
              <a:t>steep_____________________, </a:t>
            </a:r>
            <a:r>
              <a:rPr lang="en-US" dirty="0"/>
              <a:t>formed by selective </a:t>
            </a:r>
            <a:r>
              <a:rPr lang="en-US" dirty="0">
                <a:hlinkClick r:id="rId3"/>
              </a:rPr>
              <a:t>erosion</a:t>
            </a:r>
            <a:r>
              <a:rPr lang="en-US" dirty="0"/>
              <a:t> in areas where the rock </a:t>
            </a:r>
            <a:r>
              <a:rPr lang="en-US" dirty="0">
                <a:hlinkClick r:id="rId4"/>
              </a:rPr>
              <a:t>strata</a:t>
            </a:r>
            <a:r>
              <a:rPr lang="en-US" dirty="0"/>
              <a:t> are </a:t>
            </a:r>
            <a:r>
              <a:rPr lang="en-US" dirty="0" smtClean="0"/>
              <a:t>tilted</a:t>
            </a:r>
          </a:p>
          <a:p>
            <a:endParaRPr lang="en-US" dirty="0"/>
          </a:p>
          <a:p>
            <a:r>
              <a:rPr lang="en-US" dirty="0" smtClean="0"/>
              <a:t>is left after the softer bedrock was washed away around and beneath it.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982" y="3391031"/>
            <a:ext cx="6667500" cy="1895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4427" y="568785"/>
            <a:ext cx="2642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Escarpment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5575343" y="553396"/>
            <a:ext cx="232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side gently sloping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97130" y="830646"/>
            <a:ext cx="527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cliff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Explosion 2 13"/>
          <p:cNvSpPr/>
          <p:nvPr/>
        </p:nvSpPr>
        <p:spPr>
          <a:xfrm>
            <a:off x="367082" y="1800597"/>
            <a:ext cx="3132322" cy="2105198"/>
          </a:xfrm>
          <a:prstGeom prst="irregularSeal2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Diagram an escarpment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23207" y="3069771"/>
            <a:ext cx="1168462" cy="705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 rot="19031611">
            <a:off x="2367280" y="3044932"/>
            <a:ext cx="594677" cy="1018903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7367" y="5079946"/>
            <a:ext cx="656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Niagara Falls. 3 separate water falls 2 are in the U.S. and 1 in Canada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b="46165"/>
          <a:stretch/>
        </p:blipFill>
        <p:spPr>
          <a:xfrm>
            <a:off x="181891" y="55995"/>
            <a:ext cx="11130543" cy="43887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8605" y="4729093"/>
            <a:ext cx="5021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the… where is the what and how is the what?</a:t>
            </a:r>
            <a:endParaRPr lang="en-US" dirty="0"/>
          </a:p>
        </p:txBody>
      </p:sp>
      <p:sp>
        <p:nvSpPr>
          <p:cNvPr id="8" name="Explosion 2 7"/>
          <p:cNvSpPr/>
          <p:nvPr/>
        </p:nvSpPr>
        <p:spPr>
          <a:xfrm>
            <a:off x="9196431" y="3152733"/>
            <a:ext cx="2743200" cy="233060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HINT: </a:t>
            </a:r>
          </a:p>
          <a:p>
            <a:pPr algn="ctr"/>
            <a:r>
              <a:rPr lang="en-US" dirty="0" smtClean="0"/>
              <a:t>Live from New York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5325" y="54107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Niagara </a:t>
            </a:r>
            <a:r>
              <a:rPr lang="en-US" dirty="0" smtClean="0">
                <a:solidFill>
                  <a:srgbClr val="FF0000"/>
                </a:solidFill>
              </a:rPr>
              <a:t>River. Two </a:t>
            </a:r>
            <a:r>
              <a:rPr lang="en-US" dirty="0">
                <a:solidFill>
                  <a:srgbClr val="FF0000"/>
                </a:solidFill>
              </a:rPr>
              <a:t>distinctive cities. Niagara Falls Ontario, Canada and Niagara Falls New York, United States of America.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62380" y="5079533"/>
            <a:ext cx="985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67651" y="5387313"/>
            <a:ext cx="116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Where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67651" y="5993105"/>
            <a:ext cx="95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93182" y="60392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Niagara escarpment creates a very quick change in elevation on the Niagara River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8" grpId="0" animBg="1"/>
      <p:bldP spid="10" grpId="0"/>
      <p:bldP spid="11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668" y="430281"/>
            <a:ext cx="965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Yeah…big deal so what we are in Wisconsin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56107" y="1876680"/>
            <a:ext cx="112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Niagara Falls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11" y="1160230"/>
            <a:ext cx="2772305" cy="20792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53752" y="6335447"/>
            <a:ext cx="84192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On/Off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4" y="1076612"/>
            <a:ext cx="3320941" cy="5691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4" y="1076612"/>
            <a:ext cx="3320941" cy="5691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416" y="3188921"/>
            <a:ext cx="5388978" cy="3579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691" y="2099805"/>
            <a:ext cx="559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Niagara Escarpment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0677" y="1347936"/>
            <a:ext cx="5591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You see it but don’t realize it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056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6DE1F-DDDC-4839-AFC4-DF0669A4A301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0087" y="1475299"/>
            <a:ext cx="801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our discussion, draw and label the connection of Wisconsin and New York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1668" y="430281"/>
            <a:ext cx="965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Yeah…big deal so what we are in Wisconsin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7751" y="1832460"/>
            <a:ext cx="7327194" cy="480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08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</TotalTime>
  <Words>546</Words>
  <Application>Microsoft Office PowerPoint</Application>
  <PresentationFormat>Widescreen</PresentationFormat>
  <Paragraphs>94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Hortonville Area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Engel</dc:creator>
  <cp:lastModifiedBy>Craig Engel</cp:lastModifiedBy>
  <cp:revision>73</cp:revision>
  <dcterms:created xsi:type="dcterms:W3CDTF">2014-11-10T14:04:26Z</dcterms:created>
  <dcterms:modified xsi:type="dcterms:W3CDTF">2014-12-03T14:48:43Z</dcterms:modified>
</cp:coreProperties>
</file>