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E152E1-D64D-42F7-AB4F-81EFAE907D8F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048830-EDCA-4AE0-AC8E-56AE4FDB5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708476"/>
            <a:ext cx="3505199" cy="17021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Abbreviations and Equivalents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648200"/>
            <a:ext cx="3309803" cy="1260629"/>
          </a:xfrm>
        </p:spPr>
        <p:txBody>
          <a:bodyPr/>
          <a:lstStyle/>
          <a:p>
            <a:pPr algn="ctr"/>
            <a:r>
              <a:rPr lang="en-US" dirty="0" smtClean="0"/>
              <a:t>Foods and Nutrition</a:t>
            </a:r>
          </a:p>
          <a:p>
            <a:pPr algn="ctr"/>
            <a:r>
              <a:rPr lang="en-US" dirty="0" smtClean="0"/>
              <a:t>Mrs. Halverson</a:t>
            </a:r>
          </a:p>
          <a:p>
            <a:pPr algn="ctr"/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Abbreviations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457200" y="1752600"/>
            <a:ext cx="4038600" cy="45307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Teaspoon = </a:t>
            </a:r>
            <a:r>
              <a:rPr lang="en-US" sz="2400" b="1" dirty="0" smtClean="0"/>
              <a:t>tsp. or 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Tablespoon = </a:t>
            </a:r>
            <a:r>
              <a:rPr lang="en-US" sz="2400" b="1" dirty="0" smtClean="0"/>
              <a:t>tbsp. </a:t>
            </a:r>
            <a:r>
              <a:rPr lang="en-US" sz="2400" b="1" dirty="0" smtClean="0"/>
              <a:t>or 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Cup = </a:t>
            </a:r>
            <a:r>
              <a:rPr lang="en-US" sz="2400" b="1" dirty="0" smtClean="0"/>
              <a:t>c</a:t>
            </a:r>
            <a:r>
              <a:rPr lang="en-US" sz="2400" b="1" dirty="0" smtClean="0"/>
              <a:t>. or C.</a:t>
            </a:r>
          </a:p>
          <a:p>
            <a:pPr eaLnBrk="1" hangingPunct="1"/>
            <a:r>
              <a:rPr lang="en-US" dirty="0" smtClean="0"/>
              <a:t>Gallon = </a:t>
            </a:r>
            <a:r>
              <a:rPr lang="en-US" b="1" dirty="0" smtClean="0"/>
              <a:t>gal.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Pint = </a:t>
            </a:r>
            <a:r>
              <a:rPr lang="en-US" sz="2400" b="1" dirty="0" smtClean="0"/>
              <a:t>pt.</a:t>
            </a:r>
          </a:p>
          <a:p>
            <a:pPr eaLnBrk="1" hangingPunct="1"/>
            <a:r>
              <a:rPr lang="en-US" sz="2400" dirty="0" smtClean="0"/>
              <a:t>Quart = </a:t>
            </a:r>
            <a:r>
              <a:rPr lang="en-US" sz="2400" b="1" dirty="0" smtClean="0"/>
              <a:t>qt.</a:t>
            </a:r>
          </a:p>
          <a:p>
            <a:pPr eaLnBrk="1" hangingPunct="1"/>
            <a:r>
              <a:rPr lang="en-US" sz="2400" dirty="0" smtClean="0"/>
              <a:t>Pound = </a:t>
            </a:r>
            <a:r>
              <a:rPr lang="en-US" sz="2400" b="1" dirty="0" smtClean="0"/>
              <a:t>lb. or #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Ounce = </a:t>
            </a:r>
            <a:r>
              <a:rPr lang="en-US" sz="2400" b="1" dirty="0" smtClean="0"/>
              <a:t>oz.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Square = </a:t>
            </a:r>
            <a:r>
              <a:rPr lang="en-US" sz="2400" b="1" dirty="0" smtClean="0"/>
              <a:t>sq.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Minutes = </a:t>
            </a:r>
            <a:r>
              <a:rPr lang="en-US" sz="2400" b="1" dirty="0" smtClean="0"/>
              <a:t>min.</a:t>
            </a:r>
          </a:p>
        </p:txBody>
      </p:sp>
      <p:pic>
        <p:nvPicPr>
          <p:cNvPr id="4100" name="Picture 8" descr="C:\Users\waltonj\AppData\Local\Microsoft\Windows\Temporary Internet Files\Content.IE5\ON3NHT6E\MP9003869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90688"/>
            <a:ext cx="3124200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68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024744" cy="11430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Equivalents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990600" y="1447800"/>
            <a:ext cx="76200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1 T.= </a:t>
            </a:r>
            <a:r>
              <a:rPr lang="en-US" sz="2400" b="1" dirty="0" smtClean="0"/>
              <a:t>3 t.</a:t>
            </a:r>
          </a:p>
          <a:p>
            <a:pPr eaLnBrk="1" hangingPunct="1"/>
            <a:r>
              <a:rPr lang="en-US" sz="2400" dirty="0" smtClean="0"/>
              <a:t>1 c.= </a:t>
            </a:r>
            <a:r>
              <a:rPr lang="en-US" sz="2400" b="1" dirty="0" smtClean="0"/>
              <a:t>16 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dirty="0" smtClean="0"/>
              <a:t>½ c.= </a:t>
            </a:r>
            <a:r>
              <a:rPr lang="en-US" b="1" dirty="0" smtClean="0"/>
              <a:t>8 T.</a:t>
            </a:r>
            <a:endParaRPr lang="en-US" sz="2400" b="1" dirty="0" smtClean="0"/>
          </a:p>
          <a:p>
            <a:pPr eaLnBrk="1" hangingPunct="1"/>
            <a:r>
              <a:rPr lang="en-US" dirty="0" smtClean="0"/>
              <a:t>½ c + ¼ c</a:t>
            </a:r>
            <a:r>
              <a:rPr lang="en-US" sz="2400" dirty="0" smtClean="0"/>
              <a:t>. = </a:t>
            </a:r>
            <a:r>
              <a:rPr lang="en-US" sz="2400" b="1" dirty="0" smtClean="0"/>
              <a:t>¾ c.</a:t>
            </a:r>
          </a:p>
          <a:p>
            <a:pPr eaLnBrk="1" hangingPunct="1"/>
            <a:r>
              <a:rPr lang="en-US" sz="2400" dirty="0" smtClean="0"/>
              <a:t>1 c. = </a:t>
            </a:r>
            <a:r>
              <a:rPr lang="en-US" sz="2400" b="1" dirty="0" smtClean="0"/>
              <a:t>8 fluid oz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1/8 c.= </a:t>
            </a:r>
            <a:r>
              <a:rPr lang="en-US" sz="2400" b="1" dirty="0" smtClean="0"/>
              <a:t>2 T.</a:t>
            </a:r>
          </a:p>
          <a:p>
            <a:pPr eaLnBrk="1" hangingPunct="1"/>
            <a:r>
              <a:rPr lang="en-US" dirty="0" smtClean="0"/>
              <a:t>1 gal.= </a:t>
            </a:r>
            <a:r>
              <a:rPr lang="en-US" b="1" dirty="0" smtClean="0"/>
              <a:t>16 c.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1 gal. = </a:t>
            </a:r>
            <a:r>
              <a:rPr lang="en-US" sz="2400" b="1" dirty="0"/>
              <a:t>4</a:t>
            </a:r>
            <a:r>
              <a:rPr lang="en-US" sz="2400" b="1" dirty="0" smtClean="0"/>
              <a:t> qt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1 </a:t>
            </a:r>
            <a:r>
              <a:rPr lang="en-US" sz="2400" dirty="0" err="1" smtClean="0"/>
              <a:t>qt</a:t>
            </a:r>
            <a:r>
              <a:rPr lang="en-US" sz="2400" dirty="0" smtClean="0"/>
              <a:t> = </a:t>
            </a:r>
            <a:r>
              <a:rPr lang="en-US" sz="2400" b="1" dirty="0"/>
              <a:t>2</a:t>
            </a:r>
            <a:r>
              <a:rPr lang="en-US" sz="2400" b="1" dirty="0" smtClean="0"/>
              <a:t> pt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1 </a:t>
            </a:r>
            <a:r>
              <a:rPr lang="en-US" sz="2400" dirty="0" err="1" smtClean="0"/>
              <a:t>pt</a:t>
            </a:r>
            <a:r>
              <a:rPr lang="en-US" sz="2400" dirty="0" smtClean="0"/>
              <a:t> = </a:t>
            </a:r>
            <a:r>
              <a:rPr lang="en-US" sz="2400" b="1" dirty="0" smtClean="0"/>
              <a:t>2 c. </a:t>
            </a:r>
          </a:p>
          <a:p>
            <a:pPr eaLnBrk="1" hangingPunct="1"/>
            <a:r>
              <a:rPr lang="en-US" sz="2400" dirty="0"/>
              <a:t>1 lb. butter = </a:t>
            </a:r>
            <a:r>
              <a:rPr lang="en-US" b="1" dirty="0" smtClean="0"/>
              <a:t>4 sticks</a:t>
            </a:r>
            <a:endParaRPr lang="en-US" sz="2400" dirty="0"/>
          </a:p>
          <a:p>
            <a:pPr eaLnBrk="1" hangingPunct="1"/>
            <a:r>
              <a:rPr lang="en-US" sz="2400" dirty="0" smtClean="0"/>
              <a:t>1 stick of butter = </a:t>
            </a:r>
            <a:r>
              <a:rPr lang="en-US" sz="2400" b="1" dirty="0" smtClean="0"/>
              <a:t>½ c.</a:t>
            </a:r>
          </a:p>
          <a:p>
            <a:pPr eaLnBrk="1" hangingPunct="1"/>
            <a:r>
              <a:rPr lang="en-US" sz="2400" dirty="0" smtClean="0"/>
              <a:t>16 </a:t>
            </a:r>
            <a:r>
              <a:rPr lang="en-US" sz="2400" dirty="0" err="1" smtClean="0"/>
              <a:t>oz</a:t>
            </a:r>
            <a:r>
              <a:rPr lang="en-US" sz="2400" dirty="0" smtClean="0"/>
              <a:t> = </a:t>
            </a:r>
            <a:r>
              <a:rPr lang="en-US" sz="2400" b="1" dirty="0" smtClean="0"/>
              <a:t>1 </a:t>
            </a:r>
            <a:r>
              <a:rPr lang="en-US" sz="2400" b="1" dirty="0" err="1" smtClean="0"/>
              <a:t>lb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172" name="Picture 11" descr="C:\Users\waltonj\AppData\Local\Microsoft\Windows\Temporary Internet Files\Content.IE5\AG8BMRE0\MP900385481[1].jpg"/>
          <p:cNvPicPr>
            <a:picLocks noChangeAspect="1" noChangeArrowheads="1"/>
          </p:cNvPicPr>
          <p:nvPr/>
        </p:nvPicPr>
        <p:blipFill rotWithShape="1">
          <a:blip r:embed="rId2" cstate="print"/>
          <a:srcRect t="21449"/>
          <a:stretch/>
        </p:blipFill>
        <p:spPr bwMode="auto">
          <a:xfrm>
            <a:off x="4648200" y="1981200"/>
            <a:ext cx="325623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9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Kitchen Math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Now it is YOUR turn to practice fundamental kitchen math skills!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u="sng" dirty="0" smtClean="0"/>
              <a:t>Complete </a:t>
            </a:r>
            <a:r>
              <a:rPr lang="en-US" b="1" u="sng" smtClean="0"/>
              <a:t>the equivalents </a:t>
            </a:r>
            <a:r>
              <a:rPr lang="en-US" b="1" u="sng" dirty="0" smtClean="0"/>
              <a:t>worksheet.</a:t>
            </a:r>
          </a:p>
          <a:p>
            <a:pPr lvl="1" eaLnBrk="1" hangingPunct="1"/>
            <a:r>
              <a:rPr lang="en-US" i="1" dirty="0" smtClean="0">
                <a:solidFill>
                  <a:srgbClr val="C00000"/>
                </a:solidFill>
              </a:rPr>
              <a:t>Refer to your KEY to help with this!</a:t>
            </a:r>
          </a:p>
        </p:txBody>
      </p:sp>
    </p:spTree>
    <p:extLst>
      <p:ext uri="{BB962C8B-B14F-4D97-AF65-F5344CB8AC3E}">
        <p14:creationId xmlns:p14="http://schemas.microsoft.com/office/powerpoint/2010/main" val="164116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179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Abbreviations and Equivalents</vt:lpstr>
      <vt:lpstr>Abbreviations</vt:lpstr>
      <vt:lpstr>Equivalents</vt:lpstr>
      <vt:lpstr>Kitchen Math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Abbreviations and Equivalents</dc:title>
  <dc:creator>stephanie</dc:creator>
  <cp:lastModifiedBy>stephanie</cp:lastModifiedBy>
  <cp:revision>2</cp:revision>
  <dcterms:created xsi:type="dcterms:W3CDTF">2013-01-22T01:35:42Z</dcterms:created>
  <dcterms:modified xsi:type="dcterms:W3CDTF">2013-01-22T03:31:02Z</dcterms:modified>
</cp:coreProperties>
</file>