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466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8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27211-B334-4341-9792-11DA0675F32F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02052-AB10-4B73-AFBF-2C4B79712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.jpg"/>
          <p:cNvPicPr>
            <a:picLocks noChangeAspect="1"/>
          </p:cNvPicPr>
          <p:nvPr/>
        </p:nvPicPr>
        <p:blipFill>
          <a:blip r:embed="rId2" cstate="print"/>
          <a:srcRect r="21282" b="30000"/>
          <a:stretch>
            <a:fillRect/>
          </a:stretch>
        </p:blipFill>
        <p:spPr>
          <a:xfrm>
            <a:off x="1981200" y="0"/>
            <a:ext cx="537093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9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77595" y="0"/>
            <a:ext cx="5394169" cy="6857999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0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9050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1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01394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2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953794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3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01394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4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288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5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01394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6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921030" y="-1"/>
            <a:ext cx="5394170" cy="6858001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7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288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8.jpg"/>
          <p:cNvPicPr>
            <a:picLocks noChangeAspect="1"/>
          </p:cNvPicPr>
          <p:nvPr/>
        </p:nvPicPr>
        <p:blipFill>
          <a:blip r:embed="rId2" cstate="print"/>
          <a:srcRect r="18632" b="28889"/>
          <a:stretch>
            <a:fillRect/>
          </a:stretch>
        </p:blipFill>
        <p:spPr>
          <a:xfrm>
            <a:off x="1845468" y="0"/>
            <a:ext cx="54649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.jpg"/>
          <p:cNvPicPr>
            <a:picLocks noChangeAspect="1"/>
          </p:cNvPicPr>
          <p:nvPr/>
        </p:nvPicPr>
        <p:blipFill>
          <a:blip r:embed="rId2" cstate="print"/>
          <a:srcRect r="18091" b="27778"/>
          <a:stretch>
            <a:fillRect/>
          </a:stretch>
        </p:blipFill>
        <p:spPr>
          <a:xfrm>
            <a:off x="2045258" y="0"/>
            <a:ext cx="5416691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19.jpg"/>
          <p:cNvPicPr>
            <a:picLocks noChangeAspect="1"/>
          </p:cNvPicPr>
          <p:nvPr/>
        </p:nvPicPr>
        <p:blipFill>
          <a:blip r:embed="rId2" cstate="print"/>
          <a:srcRect r="19687" b="27778"/>
          <a:stretch>
            <a:fillRect/>
          </a:stretch>
        </p:blipFill>
        <p:spPr>
          <a:xfrm>
            <a:off x="1828800" y="0"/>
            <a:ext cx="5311183" cy="6858001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0.jpg"/>
          <p:cNvPicPr>
            <a:picLocks noChangeAspect="1"/>
          </p:cNvPicPr>
          <p:nvPr/>
        </p:nvPicPr>
        <p:blipFill>
          <a:blip r:embed="rId2" cstate="print"/>
          <a:srcRect r="19687" b="26667"/>
          <a:stretch>
            <a:fillRect/>
          </a:stretch>
        </p:blipFill>
        <p:spPr>
          <a:xfrm>
            <a:off x="1959243" y="0"/>
            <a:ext cx="523071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1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7526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2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7526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3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288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4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9050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5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9050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6.jpg"/>
          <p:cNvPicPr>
            <a:picLocks noChangeAspect="1"/>
          </p:cNvPicPr>
          <p:nvPr/>
        </p:nvPicPr>
        <p:blipFill>
          <a:blip r:embed="rId2" cstate="print"/>
          <a:srcRect r="18091" b="28889"/>
          <a:stretch>
            <a:fillRect/>
          </a:stretch>
        </p:blipFill>
        <p:spPr>
          <a:xfrm>
            <a:off x="1782749" y="0"/>
            <a:ext cx="5501325" cy="6857999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7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93859" y="0"/>
            <a:ext cx="539416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8.jpg"/>
          <p:cNvPicPr>
            <a:picLocks noChangeAspect="1"/>
          </p:cNvPicPr>
          <p:nvPr/>
        </p:nvPicPr>
        <p:blipFill>
          <a:blip r:embed="rId2" cstate="print"/>
          <a:srcRect r="18091" b="27778"/>
          <a:stretch>
            <a:fillRect/>
          </a:stretch>
        </p:blipFill>
        <p:spPr>
          <a:xfrm>
            <a:off x="1800644" y="0"/>
            <a:ext cx="541669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.jpg"/>
          <p:cNvPicPr>
            <a:picLocks noChangeAspect="1"/>
          </p:cNvPicPr>
          <p:nvPr/>
        </p:nvPicPr>
        <p:blipFill>
          <a:blip r:embed="rId2" cstate="print"/>
          <a:srcRect r="18091" b="27778"/>
          <a:stretch>
            <a:fillRect/>
          </a:stretch>
        </p:blipFill>
        <p:spPr>
          <a:xfrm>
            <a:off x="1905000" y="0"/>
            <a:ext cx="5416691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29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9050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30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9812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31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28800" y="-1"/>
            <a:ext cx="5410200" cy="687838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3.jpg"/>
          <p:cNvPicPr>
            <a:picLocks noChangeAspect="1"/>
          </p:cNvPicPr>
          <p:nvPr/>
        </p:nvPicPr>
        <p:blipFill>
          <a:blip r:embed="rId2" cstate="print"/>
          <a:srcRect r="18091" b="27778"/>
          <a:stretch>
            <a:fillRect/>
          </a:stretch>
        </p:blipFill>
        <p:spPr>
          <a:xfrm>
            <a:off x="1756473" y="0"/>
            <a:ext cx="541669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4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288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5.jpg"/>
          <p:cNvPicPr>
            <a:picLocks noChangeAspect="1"/>
          </p:cNvPicPr>
          <p:nvPr/>
        </p:nvPicPr>
        <p:blipFill>
          <a:blip r:embed="rId2" cstate="print"/>
          <a:srcRect r="18091" b="27778"/>
          <a:stretch>
            <a:fillRect/>
          </a:stretch>
        </p:blipFill>
        <p:spPr>
          <a:xfrm>
            <a:off x="1740458" y="-1"/>
            <a:ext cx="5422342" cy="6865155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6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17659" y="0"/>
            <a:ext cx="5394169" cy="6857999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7.jpg"/>
          <p:cNvPicPr>
            <a:picLocks noChangeAspect="1"/>
          </p:cNvPicPr>
          <p:nvPr/>
        </p:nvPicPr>
        <p:blipFill>
          <a:blip r:embed="rId2" cstate="print"/>
          <a:srcRect r="19687" b="28889"/>
          <a:stretch>
            <a:fillRect/>
          </a:stretch>
        </p:blipFill>
        <p:spPr>
          <a:xfrm>
            <a:off x="1828800" y="0"/>
            <a:ext cx="539417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8.jpg"/>
          <p:cNvPicPr>
            <a:picLocks noChangeAspect="1"/>
          </p:cNvPicPr>
          <p:nvPr/>
        </p:nvPicPr>
        <p:blipFill>
          <a:blip r:embed="rId2" cstate="print"/>
          <a:srcRect r="18091" b="28889"/>
          <a:stretch>
            <a:fillRect/>
          </a:stretch>
        </p:blipFill>
        <p:spPr>
          <a:xfrm>
            <a:off x="1827972" y="0"/>
            <a:ext cx="5501324" cy="6857999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0</Words>
  <Application>Microsoft Office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Hortonville Area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thomaskraus</dc:creator>
  <cp:lastModifiedBy>thomaskraus</cp:lastModifiedBy>
  <cp:revision>16</cp:revision>
  <dcterms:created xsi:type="dcterms:W3CDTF">2009-01-27T18:27:47Z</dcterms:created>
  <dcterms:modified xsi:type="dcterms:W3CDTF">2012-01-17T15:24:49Z</dcterms:modified>
</cp:coreProperties>
</file>