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154" y="-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4171C-C6EE-4502-8C37-44157BE9A3F6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DECEF-4505-4DB8-8002-8272AE724B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B:\WordDocuments\Reading\She Said Yes\Re-Zoom\Re-Zoom.jpg"/>
          <p:cNvPicPr>
            <a:picLocks noChangeAspect="1" noChangeArrowheads="1"/>
          </p:cNvPicPr>
          <p:nvPr/>
        </p:nvPicPr>
        <p:blipFill>
          <a:blip r:embed="rId2" cstate="print"/>
          <a:srcRect r="20482" b="28677"/>
          <a:stretch>
            <a:fillRect/>
          </a:stretch>
        </p:blipFill>
        <p:spPr bwMode="auto">
          <a:xfrm>
            <a:off x="1904999" y="0"/>
            <a:ext cx="532503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9385" b="28298"/>
          <a:stretch>
            <a:fillRect/>
          </a:stretch>
        </p:blipFill>
        <p:spPr bwMode="auto">
          <a:xfrm>
            <a:off x="1676400" y="0"/>
            <a:ext cx="53699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:\WordDocuments\Reading\She Said Yes\Re-Zoom\Re-Zoom10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676400" y="0"/>
            <a:ext cx="5486400" cy="696103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:\WordDocuments\Reading\She Said Yes\Re-Zoom\Re-Zoom11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905000" y="0"/>
            <a:ext cx="5410200" cy="68643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:\WordDocuments\Reading\She Said Yes\Re-Zoom\Re-Zoom12.jpg"/>
          <p:cNvPicPr>
            <a:picLocks noChangeAspect="1" noChangeArrowheads="1"/>
          </p:cNvPicPr>
          <p:nvPr/>
        </p:nvPicPr>
        <p:blipFill>
          <a:blip r:embed="rId2" cstate="print"/>
          <a:srcRect r="19891" b="28354"/>
          <a:stretch>
            <a:fillRect/>
          </a:stretch>
        </p:blipFill>
        <p:spPr bwMode="auto">
          <a:xfrm>
            <a:off x="1828800" y="0"/>
            <a:ext cx="5334000" cy="68497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:\WordDocuments\Reading\She Said Yes\Re-Zoom\Re-Zoom13.jpg"/>
          <p:cNvPicPr>
            <a:picLocks noChangeAspect="1" noChangeArrowheads="1"/>
          </p:cNvPicPr>
          <p:nvPr/>
        </p:nvPicPr>
        <p:blipFill>
          <a:blip r:embed="rId2" cstate="print"/>
          <a:srcRect r="19891" b="28354"/>
          <a:stretch>
            <a:fillRect/>
          </a:stretch>
        </p:blipFill>
        <p:spPr bwMode="auto">
          <a:xfrm>
            <a:off x="1828800" y="8276"/>
            <a:ext cx="5334000" cy="68497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:\WordDocuments\Reading\She Said Yes\Re-Zoom\Re-Zoom14.jpg"/>
          <p:cNvPicPr>
            <a:picLocks noChangeAspect="1" noChangeArrowheads="1"/>
          </p:cNvPicPr>
          <p:nvPr/>
        </p:nvPicPr>
        <p:blipFill>
          <a:blip r:embed="rId2" cstate="print"/>
          <a:srcRect r="18919" b="28298"/>
          <a:stretch>
            <a:fillRect/>
          </a:stretch>
        </p:blipFill>
        <p:spPr bwMode="auto">
          <a:xfrm>
            <a:off x="1828800" y="0"/>
            <a:ext cx="5410200" cy="686975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:\WordDocuments\Reading\She Said Yes\Re-Zoom\Re-Zoom15.jpg"/>
          <p:cNvPicPr>
            <a:picLocks noChangeAspect="1" noChangeArrowheads="1"/>
          </p:cNvPicPr>
          <p:nvPr/>
        </p:nvPicPr>
        <p:blipFill>
          <a:blip r:embed="rId2" cstate="print"/>
          <a:srcRect r="19891" b="28354"/>
          <a:stretch>
            <a:fillRect/>
          </a:stretch>
        </p:blipFill>
        <p:spPr bwMode="auto">
          <a:xfrm>
            <a:off x="1905000" y="0"/>
            <a:ext cx="5370512" cy="6896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:\WordDocuments\Reading\She Said Yes\Re-Zoom\Re-Zoom16.jpg"/>
          <p:cNvPicPr>
            <a:picLocks noChangeAspect="1" noChangeArrowheads="1"/>
          </p:cNvPicPr>
          <p:nvPr/>
        </p:nvPicPr>
        <p:blipFill>
          <a:blip r:embed="rId2" cstate="print"/>
          <a:srcRect r="19891" b="28354"/>
          <a:stretch>
            <a:fillRect/>
          </a:stretch>
        </p:blipFill>
        <p:spPr bwMode="auto">
          <a:xfrm>
            <a:off x="1905000" y="0"/>
            <a:ext cx="534044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:\WordDocuments\Reading\She Said Yes\Re-Zoom\Re-Zoom17.jpg"/>
          <p:cNvPicPr>
            <a:picLocks noChangeAspect="1" noChangeArrowheads="1"/>
          </p:cNvPicPr>
          <p:nvPr/>
        </p:nvPicPr>
        <p:blipFill>
          <a:blip r:embed="rId2" cstate="print"/>
          <a:srcRect r="19385" b="28298"/>
          <a:stretch>
            <a:fillRect/>
          </a:stretch>
        </p:blipFill>
        <p:spPr bwMode="auto">
          <a:xfrm>
            <a:off x="1981200" y="0"/>
            <a:ext cx="536994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:\WordDocuments\Reading\She Said Yes\Re-Zoom\Re-Zoom18.jpg"/>
          <p:cNvPicPr>
            <a:picLocks noChangeAspect="1" noChangeArrowheads="1"/>
          </p:cNvPicPr>
          <p:nvPr/>
        </p:nvPicPr>
        <p:blipFill>
          <a:blip r:embed="rId2" cstate="print"/>
          <a:srcRect r="18919" b="29030"/>
          <a:stretch>
            <a:fillRect/>
          </a:stretch>
        </p:blipFill>
        <p:spPr bwMode="auto">
          <a:xfrm>
            <a:off x="1905000" y="12569"/>
            <a:ext cx="5446712" cy="684543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:\WordDocuments\Reading\She Said Yes\Re-Zoom\Re-Zoom1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953427" y="0"/>
            <a:ext cx="540519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:\WordDocuments\Reading\She Said Yes\Re-Zoom\Re-Zoom19.jpg"/>
          <p:cNvPicPr>
            <a:picLocks noChangeAspect="1" noChangeArrowheads="1"/>
          </p:cNvPicPr>
          <p:nvPr/>
        </p:nvPicPr>
        <p:blipFill>
          <a:blip r:embed="rId2" cstate="print"/>
          <a:srcRect r="19891" b="29030"/>
          <a:stretch>
            <a:fillRect/>
          </a:stretch>
        </p:blipFill>
        <p:spPr bwMode="auto">
          <a:xfrm>
            <a:off x="1905000" y="0"/>
            <a:ext cx="539134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:\WordDocuments\Reading\She Said Yes\Re-Zoom\Re-Zoom20.jpg"/>
          <p:cNvPicPr>
            <a:picLocks noChangeAspect="1" noChangeArrowheads="1"/>
          </p:cNvPicPr>
          <p:nvPr/>
        </p:nvPicPr>
        <p:blipFill>
          <a:blip r:embed="rId2" cstate="print"/>
          <a:srcRect r="19385" b="28298"/>
          <a:stretch>
            <a:fillRect/>
          </a:stretch>
        </p:blipFill>
        <p:spPr bwMode="auto">
          <a:xfrm>
            <a:off x="1981200" y="0"/>
            <a:ext cx="536994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:\WordDocuments\Reading\She Said Yes\Re-Zoom\Re-Zoom21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752600" y="0"/>
            <a:ext cx="5446712" cy="691067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:\WordDocuments\Reading\She Said Yes\Re-Zoom\Re-Zoom22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905000" y="0"/>
            <a:ext cx="5446712" cy="691067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:\WordDocuments\Reading\She Said Yes\Re-Zoom\Re-Zoom23.jpg"/>
          <p:cNvPicPr>
            <a:picLocks noChangeAspect="1" noChangeArrowheads="1"/>
          </p:cNvPicPr>
          <p:nvPr/>
        </p:nvPicPr>
        <p:blipFill>
          <a:blip r:embed="rId2" cstate="print"/>
          <a:srcRect r="19891" b="28354"/>
          <a:stretch>
            <a:fillRect/>
          </a:stretch>
        </p:blipFill>
        <p:spPr bwMode="auto">
          <a:xfrm>
            <a:off x="1828800" y="8276"/>
            <a:ext cx="5334000" cy="68497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:\WordDocuments\Reading\She Said Yes\Re-Zoom\Re-Zoom24.jpg"/>
          <p:cNvPicPr>
            <a:picLocks noChangeAspect="1" noChangeArrowheads="1"/>
          </p:cNvPicPr>
          <p:nvPr/>
        </p:nvPicPr>
        <p:blipFill>
          <a:blip r:embed="rId2" cstate="print"/>
          <a:srcRect r="19891" b="28354"/>
          <a:stretch>
            <a:fillRect/>
          </a:stretch>
        </p:blipFill>
        <p:spPr bwMode="auto">
          <a:xfrm>
            <a:off x="1905000" y="0"/>
            <a:ext cx="5370512" cy="6896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:\WordDocuments\Reading\She Said Yes\Re-Zoom\Re-Zoom25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981200" y="44003"/>
            <a:ext cx="5370512" cy="681399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:\WordDocuments\Reading\She Said Yes\Re-Zoom\Re-Zoom26.jpg"/>
          <p:cNvPicPr>
            <a:picLocks noChangeAspect="1" noChangeArrowheads="1"/>
          </p:cNvPicPr>
          <p:nvPr/>
        </p:nvPicPr>
        <p:blipFill>
          <a:blip r:embed="rId2" cstate="print"/>
          <a:srcRect r="18919" b="29030"/>
          <a:stretch>
            <a:fillRect/>
          </a:stretch>
        </p:blipFill>
        <p:spPr bwMode="auto">
          <a:xfrm>
            <a:off x="1895000" y="0"/>
            <a:ext cx="54567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B:\WordDocuments\Reading\She Said Yes\Re-Zoom\Re-Zoom27.jpg"/>
          <p:cNvPicPr>
            <a:picLocks noChangeAspect="1" noChangeArrowheads="1"/>
          </p:cNvPicPr>
          <p:nvPr/>
        </p:nvPicPr>
        <p:blipFill>
          <a:blip r:embed="rId2" cstate="print"/>
          <a:srcRect r="18414" b="28298"/>
          <a:stretch>
            <a:fillRect/>
          </a:stretch>
        </p:blipFill>
        <p:spPr bwMode="auto">
          <a:xfrm>
            <a:off x="1905000" y="0"/>
            <a:ext cx="543464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:\WordDocuments\Reading\She Said Yes\Re-Zoom\Re-Zoom28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905000" y="0"/>
            <a:ext cx="540519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:\WordDocuments\Reading\She Said Yes\Re-Zoom\Re-Zoom2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861579" y="0"/>
            <a:ext cx="540519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:\WordDocuments\Reading\She Said Yes\Re-Zoom\Re-Zoom29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905000" y="0"/>
            <a:ext cx="540519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:\WordDocuments\Reading\She Said Yes\Re-Zoom\Re-Zoom30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828800" y="0"/>
            <a:ext cx="5410200" cy="68643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:\WordDocuments\Reading\She Said Yes\Re-Zoom\Re-Zoom31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752600" y="0"/>
            <a:ext cx="5410200" cy="68643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:\WordDocuments\Reading\She Said Yes\Re-Zoom\Re-Zoom3.jpg"/>
          <p:cNvPicPr>
            <a:picLocks noChangeAspect="1" noChangeArrowheads="1"/>
          </p:cNvPicPr>
          <p:nvPr/>
        </p:nvPicPr>
        <p:blipFill>
          <a:blip r:embed="rId2" cstate="print"/>
          <a:srcRect r="18919" b="28298"/>
          <a:stretch>
            <a:fillRect/>
          </a:stretch>
        </p:blipFill>
        <p:spPr bwMode="auto">
          <a:xfrm>
            <a:off x="1937379" y="0"/>
            <a:ext cx="540094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:\WordDocuments\Reading\She Said Yes\Re-Zoom\Re-Zoom4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898091" y="0"/>
            <a:ext cx="540519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:\WordDocuments\Reading\She Said Yes\Re-Zoom\Re-Zoom5.jpg"/>
          <p:cNvPicPr>
            <a:picLocks noChangeAspect="1" noChangeArrowheads="1"/>
          </p:cNvPicPr>
          <p:nvPr/>
        </p:nvPicPr>
        <p:blipFill>
          <a:blip r:embed="rId2" cstate="print"/>
          <a:srcRect r="19399" b="28639"/>
          <a:stretch>
            <a:fillRect/>
          </a:stretch>
        </p:blipFill>
        <p:spPr bwMode="auto">
          <a:xfrm>
            <a:off x="1828800" y="0"/>
            <a:ext cx="539469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:\WordDocuments\Reading\She Said Yes\Re-Zoom\Re-Zoom6.jpg"/>
          <p:cNvPicPr>
            <a:picLocks noChangeAspect="1" noChangeArrowheads="1"/>
          </p:cNvPicPr>
          <p:nvPr/>
        </p:nvPicPr>
        <p:blipFill>
          <a:blip r:embed="rId2" cstate="print"/>
          <a:srcRect r="18919" b="28354"/>
          <a:stretch>
            <a:fillRect/>
          </a:stretch>
        </p:blipFill>
        <p:spPr bwMode="auto">
          <a:xfrm>
            <a:off x="1905000" y="0"/>
            <a:ext cx="540519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:\WordDocuments\Reading\She Said Yes\Re-Zoom\Re-Zoom7.jpg"/>
          <p:cNvPicPr>
            <a:picLocks noChangeAspect="1" noChangeArrowheads="1"/>
          </p:cNvPicPr>
          <p:nvPr/>
        </p:nvPicPr>
        <p:blipFill>
          <a:blip r:embed="rId2" cstate="print"/>
          <a:srcRect r="18919" b="28298"/>
          <a:stretch>
            <a:fillRect/>
          </a:stretch>
        </p:blipFill>
        <p:spPr bwMode="auto">
          <a:xfrm>
            <a:off x="1752600" y="0"/>
            <a:ext cx="5410200" cy="686975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:\WordDocuments\Reading\She Said Yes\Re-Zoom\Re-Zoom8.jpg"/>
          <p:cNvPicPr>
            <a:picLocks noChangeAspect="1" noChangeArrowheads="1"/>
          </p:cNvPicPr>
          <p:nvPr/>
        </p:nvPicPr>
        <p:blipFill>
          <a:blip r:embed="rId2" cstate="print"/>
          <a:srcRect r="19540" b="27954"/>
          <a:stretch>
            <a:fillRect/>
          </a:stretch>
        </p:blipFill>
        <p:spPr bwMode="auto">
          <a:xfrm>
            <a:off x="1600200" y="0"/>
            <a:ext cx="533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0</Words>
  <Application>Microsoft Office PowerPoint</Application>
  <PresentationFormat>On-screen Show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Hortonville Area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thomaskraus</dc:creator>
  <cp:lastModifiedBy>thomaskraus</cp:lastModifiedBy>
  <cp:revision>23</cp:revision>
  <dcterms:created xsi:type="dcterms:W3CDTF">2010-01-19T16:00:26Z</dcterms:created>
  <dcterms:modified xsi:type="dcterms:W3CDTF">2012-01-17T15:24:33Z</dcterms:modified>
</cp:coreProperties>
</file>