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61" r:id="rId4"/>
    <p:sldId id="262" r:id="rId5"/>
    <p:sldId id="265" r:id="rId6"/>
    <p:sldId id="259" r:id="rId7"/>
    <p:sldId id="258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15819" units="1/cm"/>
          <inkml:channelProperty channel="Y" name="resolution" value="36.1204" units="1/cm"/>
          <inkml:channelProperty channel="T" name="resolution" value="1" units="1/dev"/>
        </inkml:channelProperties>
      </inkml:inkSource>
      <inkml:timestamp xml:id="ts0" timeString="2018-02-07T12:32:04.183"/>
    </inkml:context>
    <inkml:brush xml:id="br0">
      <inkml:brushProperty name="width" value="0.05" units="cm"/>
      <inkml:brushProperty name="height" value="0.05" units="cm"/>
      <inkml:brushProperty name="fitToCurve" value="1"/>
    </inkml:brush>
  </inkml:definitions>
  <inkml:trace contextRef="#ctx0" brushRef="#br0">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15819" units="1/cm"/>
          <inkml:channelProperty channel="Y" name="resolution" value="36.1204" units="1/cm"/>
          <inkml:channelProperty channel="T" name="resolution" value="1" units="1/dev"/>
        </inkml:channelProperties>
      </inkml:inkSource>
      <inkml:timestamp xml:id="ts0" timeString="2018-02-07T12:40:08.862"/>
    </inkml:context>
    <inkml:brush xml:id="br0">
      <inkml:brushProperty name="width" value="0.05" units="cm"/>
      <inkml:brushProperty name="height" value="0.05" units="cm"/>
      <inkml:brushProperty name="fitToCurve" value="1"/>
    </inkml:brush>
  </inkml:definitions>
  <inkml:trace contextRef="#ctx0" brushRef="#br0">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15819" units="1/cm"/>
          <inkml:channelProperty channel="Y" name="resolution" value="36.1204" units="1/cm"/>
          <inkml:channelProperty channel="T" name="resolution" value="1" units="1/dev"/>
        </inkml:channelProperties>
      </inkml:inkSource>
      <inkml:timestamp xml:id="ts0" timeString="2018-02-07T14:25:39.521"/>
    </inkml:context>
    <inkml:brush xml:id="br0">
      <inkml:brushProperty name="width" value="0.05" units="cm"/>
      <inkml:brushProperty name="height" value="0.05" units="cm"/>
      <inkml:brushProperty name="color" value="#ED1C24"/>
      <inkml:brushProperty name="fitToCurve" value="1"/>
    </inkml:brush>
  </inkml:definitions>
  <inkml:trace contextRef="#ctx0" brushRef="#br0">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15819" units="1/cm"/>
          <inkml:channelProperty channel="Y" name="resolution" value="36.1204" units="1/cm"/>
          <inkml:channelProperty channel="T" name="resolution" value="1" units="1/dev"/>
        </inkml:channelProperties>
      </inkml:inkSource>
      <inkml:timestamp xml:id="ts0" timeString="2018-02-07T12:54:10.487"/>
    </inkml:context>
    <inkml:brush xml:id="br0">
      <inkml:brushProperty name="width" value="0.05" units="cm"/>
      <inkml:brushProperty name="height" value="0.05" units="cm"/>
      <inkml:brushProperty name="fitToCurve" value="1"/>
    </inkml:brush>
  </inkml:definitions>
  <inkml:trace contextRef="#ctx0" brushRef="#br0">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15819" units="1/cm"/>
          <inkml:channelProperty channel="Y" name="resolution" value="36.1204" units="1/cm"/>
          <inkml:channelProperty channel="T" name="resolution" value="1" units="1/dev"/>
        </inkml:channelProperties>
      </inkml:inkSource>
      <inkml:timestamp xml:id="ts0" timeString="2018-02-07T12:46:57.599"/>
    </inkml:context>
    <inkml:brush xml:id="br0">
      <inkml:brushProperty name="width" value="0.05" units="cm"/>
      <inkml:brushProperty name="height" value="0.05" units="cm"/>
      <inkml:brushProperty name="fitToCurve" value="1"/>
    </inkml:brush>
  </inkml:definitions>
  <inkml:trace contextRef="#ctx0" brushRef="#br0">0 0 0</inkml:trace>
</inkml:ink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2/9/2018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2/9/2018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2/9/2018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2/9/2018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2/9/2018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2/9/2018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2/9/2018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2/9/2018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2/9/2018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2/9/2018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2/9/2018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2/9/2018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7.emf"/><Relationship Id="rId4" Type="http://schemas.openxmlformats.org/officeDocument/2006/relationships/customXml" Target="../ink/ink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emf"/><Relationship Id="rId7" Type="http://schemas.openxmlformats.org/officeDocument/2006/relationships/image" Target="../media/image14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D322F07-4060-4F39-88D9-930A5353B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2383" y="4886298"/>
            <a:ext cx="2360138" cy="18223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3D0EC8-094A-44CA-A104-40DC16A269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Rock Cycle UNO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41A056-FD70-45AA-BD1C-C96D8C2CAA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5950" y="3612326"/>
            <a:ext cx="2482725" cy="1692767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A5AD16C-12D3-4C81-8134-2CEFECD579E4}"/>
                  </a:ext>
                </a:extLst>
              </p14:cNvPr>
              <p14:cNvContentPartPr/>
              <p14:nvPr/>
            </p14:nvContentPartPr>
            <p14:xfrm>
              <a:off x="8951080" y="2793547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A5AD16C-12D3-4C81-8134-2CEFECD579E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942080" y="2784547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4C4A5344-6B8B-43AF-8213-7B93ADF51D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1223" y="5317622"/>
            <a:ext cx="1681853" cy="1497346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1720049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96F86-62C3-4219-8B63-0F9F69FC4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1: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476288-E5F3-4ED3-93C9-F98CA66F15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Read about the rock cycle in the textbook </a:t>
            </a:r>
            <a:r>
              <a:rPr lang="en-US" sz="2800" u="sng" dirty="0"/>
              <a:t>Inside the Restless Earth </a:t>
            </a:r>
          </a:p>
          <a:p>
            <a:pPr lvl="1"/>
            <a:r>
              <a:rPr lang="en-US" sz="2400" dirty="0"/>
              <a:t>Chapter 2 section 1 p. 28-34</a:t>
            </a:r>
          </a:p>
          <a:p>
            <a:pPr marL="274320" lvl="1" indent="0">
              <a:buNone/>
            </a:pPr>
            <a:endParaRPr lang="en-US" sz="2400" dirty="0"/>
          </a:p>
          <a:p>
            <a:pPr lvl="1"/>
            <a:r>
              <a:rPr lang="en-US" sz="2400" dirty="0"/>
              <a:t>Pick 3-4 people to be in your group (these </a:t>
            </a:r>
            <a:r>
              <a:rPr lang="en-US" sz="2400" b="1" i="1" dirty="0">
                <a:solidFill>
                  <a:srgbClr val="FF0000"/>
                </a:solidFill>
              </a:rPr>
              <a:t>will not </a:t>
            </a:r>
            <a:r>
              <a:rPr lang="en-US" sz="2400" dirty="0"/>
              <a:t>be the people you be with in Rock Band)  </a:t>
            </a:r>
          </a:p>
          <a:p>
            <a:pPr marL="274320" lvl="1" indent="0">
              <a:buNone/>
            </a:pPr>
            <a:endParaRPr lang="en-US" sz="2400" dirty="0"/>
          </a:p>
          <a:p>
            <a:pPr lvl="1"/>
            <a:r>
              <a:rPr lang="en-US" sz="2400" dirty="0"/>
              <a:t>On an index card, have each person in your group write their name. Turn this in to the teacher.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930B0DF-4935-4FDF-A15B-8F687608E86E}"/>
                  </a:ext>
                </a:extLst>
              </p14:cNvPr>
              <p14:cNvContentPartPr/>
              <p14:nvPr/>
            </p14:nvContentPartPr>
            <p14:xfrm>
              <a:off x="6055516" y="1278264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930B0DF-4935-4FDF-A15B-8F687608E86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46516" y="1269264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10871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DCC13-A610-486E-A25C-8B24F4B48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2-3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AD4B31-9781-43AD-A910-039F3970175D}"/>
              </a:ext>
            </a:extLst>
          </p:cNvPr>
          <p:cNvSpPr/>
          <p:nvPr/>
        </p:nvSpPr>
        <p:spPr>
          <a:xfrm>
            <a:off x="3100187" y="32288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Assign each person in your group a rock type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Take notes on that type for the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Present your information to your team.  Have them listen and take notes from your presentation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2DA83E-D24E-44E1-A522-F0EDFAF1FF76}"/>
              </a:ext>
            </a:extLst>
          </p:cNvPr>
          <p:cNvPicPr/>
          <p:nvPr/>
        </p:nvPicPr>
        <p:blipFill rotWithShape="1">
          <a:blip r:embed="rId2"/>
          <a:srcRect l="20353" t="11111" r="34455" b="4558"/>
          <a:stretch/>
        </p:blipFill>
        <p:spPr bwMode="auto">
          <a:xfrm>
            <a:off x="450325" y="1900719"/>
            <a:ext cx="3244598" cy="46680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70CD00-CF51-4616-BA57-9B801E50DAA5}"/>
              </a:ext>
            </a:extLst>
          </p:cNvPr>
          <p:cNvPicPr/>
          <p:nvPr/>
        </p:nvPicPr>
        <p:blipFill rotWithShape="1">
          <a:blip r:embed="rId3"/>
          <a:srcRect l="20209" t="15185" r="34374" b="5185"/>
          <a:stretch/>
        </p:blipFill>
        <p:spPr bwMode="auto">
          <a:xfrm>
            <a:off x="4251546" y="1568487"/>
            <a:ext cx="3160039" cy="4804881"/>
          </a:xfrm>
          <a:prstGeom prst="rect">
            <a:avLst/>
          </a:prstGeom>
          <a:ln w="381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A3C4E0-4718-4F61-8EAC-82A9012C0DA3}"/>
              </a:ext>
            </a:extLst>
          </p:cNvPr>
          <p:cNvPicPr/>
          <p:nvPr/>
        </p:nvPicPr>
        <p:blipFill rotWithShape="1">
          <a:blip r:embed="rId4"/>
          <a:srcRect l="20000" t="11481" r="33750" b="4444"/>
          <a:stretch/>
        </p:blipFill>
        <p:spPr bwMode="auto">
          <a:xfrm>
            <a:off x="7946232" y="1799149"/>
            <a:ext cx="3324323" cy="4840948"/>
          </a:xfrm>
          <a:prstGeom prst="rect">
            <a:avLst/>
          </a:prstGeom>
          <a:ln w="381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06A196-E29C-48EC-8CF2-021743C22E73}"/>
              </a:ext>
            </a:extLst>
          </p:cNvPr>
          <p:cNvSpPr txBox="1"/>
          <p:nvPr/>
        </p:nvSpPr>
        <p:spPr>
          <a:xfrm>
            <a:off x="9960474" y="553715"/>
            <a:ext cx="2620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Tape on ISN p.44</a:t>
            </a:r>
          </a:p>
        </p:txBody>
      </p:sp>
      <p:sp>
        <p:nvSpPr>
          <p:cNvPr id="4" name="Arrow: Up 3">
            <a:extLst>
              <a:ext uri="{FF2B5EF4-FFF2-40B4-BE49-F238E27FC236}">
                <a16:creationId xmlns:a16="http://schemas.microsoft.com/office/drawing/2014/main" id="{2760434C-972D-495A-9666-7639D01A4015}"/>
              </a:ext>
            </a:extLst>
          </p:cNvPr>
          <p:cNvSpPr/>
          <p:nvPr/>
        </p:nvSpPr>
        <p:spPr>
          <a:xfrm rot="4010785">
            <a:off x="9276942" y="515349"/>
            <a:ext cx="559837" cy="107736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895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BE648-164F-45A5-B7ED-D703A626A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3 - 4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2D35C-3AC6-43A1-8861-BDDCAC1A0A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1896" y="2592807"/>
            <a:ext cx="6562593" cy="3977640"/>
          </a:xfrm>
        </p:spPr>
        <p:txBody>
          <a:bodyPr/>
          <a:lstStyle/>
          <a:p>
            <a:r>
              <a:rPr lang="en-US" sz="2800" dirty="0"/>
              <a:t>Assign each team member a list of cards to make</a:t>
            </a:r>
          </a:p>
          <a:p>
            <a:r>
              <a:rPr lang="en-US" sz="2800" dirty="0"/>
              <a:t>Decide on a theme (general look) so that all cards are uniform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28AF161-F9DC-4E40-84B7-1F92D1C4BF9F}"/>
                  </a:ext>
                </a:extLst>
              </p14:cNvPr>
              <p14:cNvContentPartPr/>
              <p14:nvPr/>
            </p14:nvContentPartPr>
            <p14:xfrm>
              <a:off x="3694996" y="3377784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28AF161-F9DC-4E40-84B7-1F92D1C4BF9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85996" y="3368784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F8F8219B-C1FB-4DAA-811F-416DC0A325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000" t="13223" r="31730" b="39908"/>
          <a:stretch/>
        </p:blipFill>
        <p:spPr>
          <a:xfrm>
            <a:off x="4025931" y="42689"/>
            <a:ext cx="3597593" cy="21920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D78754-0E9F-4369-AF61-D076C782B1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00" t="17436" r="15385" b="15213"/>
          <a:stretch/>
        </p:blipFill>
        <p:spPr>
          <a:xfrm>
            <a:off x="7927598" y="2506994"/>
            <a:ext cx="3813931" cy="21528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B373C9-BEFC-4A53-820F-9E74FC7414F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346" t="10000" r="14807" b="17606"/>
          <a:stretch/>
        </p:blipFill>
        <p:spPr>
          <a:xfrm>
            <a:off x="9227705" y="4788861"/>
            <a:ext cx="2964295" cy="18906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A294DC3-F73B-4984-ADE1-2B3AF654CC1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067" r="2116" b="15214"/>
          <a:stretch/>
        </p:blipFill>
        <p:spPr>
          <a:xfrm>
            <a:off x="2578360" y="4788861"/>
            <a:ext cx="3598544" cy="16071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6C61A82-C46C-423F-A66C-FCACD75586A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615" t="15385" r="12692" b="24102"/>
          <a:stretch/>
        </p:blipFill>
        <p:spPr>
          <a:xfrm rot="10800000">
            <a:off x="8522948" y="295654"/>
            <a:ext cx="3353111" cy="16860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6728EB7-264E-4AFE-85CA-3113D537872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231" t="37600"/>
          <a:stretch/>
        </p:blipFill>
        <p:spPr>
          <a:xfrm>
            <a:off x="6015095" y="4097074"/>
            <a:ext cx="3598545" cy="197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102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7B447-DC1A-4CF3-8548-D5B4F3C0E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Something to keep in Mind		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6CB1F2-220A-4044-97D2-E507A1A47A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744824"/>
            <a:ext cx="10058400" cy="4427376"/>
          </a:xfrm>
        </p:spPr>
        <p:txBody>
          <a:bodyPr/>
          <a:lstStyle/>
          <a:p>
            <a:r>
              <a:rPr lang="en-US" dirty="0"/>
              <a:t>Deck construction is like a mini research project.  You can increase difficulty by changing the complexity of the cards.         FOR EXAMPLE:</a:t>
            </a:r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E451531-B3A6-4B34-8D14-C246001BA5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5703068"/>
              </p:ext>
            </p:extLst>
          </p:nvPr>
        </p:nvGraphicFramePr>
        <p:xfrm>
          <a:off x="735045" y="2912360"/>
          <a:ext cx="10685624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42812">
                  <a:extLst>
                    <a:ext uri="{9D8B030D-6E8A-4147-A177-3AD203B41FA5}">
                      <a16:colId xmlns:a16="http://schemas.microsoft.com/office/drawing/2014/main" val="1271087468"/>
                    </a:ext>
                  </a:extLst>
                </a:gridCol>
                <a:gridCol w="5342812">
                  <a:extLst>
                    <a:ext uri="{9D8B030D-6E8A-4147-A177-3AD203B41FA5}">
                      <a16:colId xmlns:a16="http://schemas.microsoft.com/office/drawing/2014/main" val="28154447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Igneous Rock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Weathering and Erosion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80754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Simple Deck: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Simple Deck: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1281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                    Igneous Rock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           Rock Wears Away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08176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66616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Advanced Deck: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Advanced Deck: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38419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        Granite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     Abrasion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41472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        Basalt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     Exfoliation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21353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        Obsidian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     Ice-Wedging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5785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        Pumice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     Oxidation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23101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13880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E0362-535D-40B1-A84B-A98615789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Card Requirements: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47D7A-1C86-42E8-9D59-00ACC73004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600" dirty="0"/>
              <a:t>Each card must have a title and a picture</a:t>
            </a:r>
          </a:p>
          <a:p>
            <a:endParaRPr lang="en-US" sz="3600" dirty="0"/>
          </a:p>
          <a:p>
            <a:r>
              <a:rPr lang="en-US" sz="3600" dirty="0"/>
              <a:t>All the cards are the same size</a:t>
            </a:r>
          </a:p>
          <a:p>
            <a:endParaRPr lang="en-US" sz="3600" dirty="0"/>
          </a:p>
          <a:p>
            <a:r>
              <a:rPr lang="en-US" sz="3600" dirty="0"/>
              <a:t>All the back sides must be identical </a:t>
            </a:r>
          </a:p>
          <a:p>
            <a:pPr marL="0" indent="0">
              <a:buNone/>
            </a:pPr>
            <a:endParaRPr lang="en-US" sz="3600" dirty="0"/>
          </a:p>
          <a:p>
            <a:r>
              <a:rPr lang="en-US" sz="3600" dirty="0"/>
              <a:t>Front sides cannot be seen through the backside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CAD70C1-C9D6-4A02-974A-BAED97691186}"/>
                  </a:ext>
                </a:extLst>
              </p14:cNvPr>
              <p14:cNvContentPartPr/>
              <p14:nvPr/>
            </p14:nvContentPartPr>
            <p14:xfrm>
              <a:off x="6634036" y="1371504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CAD70C1-C9D6-4A02-974A-BAED9769118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625036" y="1362504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52965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D4EB7-E03B-4B44-9E84-B951E28C0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cards: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E9C4967-F1FE-496F-A027-900DF410BED5}"/>
                  </a:ext>
                </a:extLst>
              </p14:cNvPr>
              <p14:cNvContentPartPr/>
              <p14:nvPr/>
            </p14:nvContentPartPr>
            <p14:xfrm>
              <a:off x="5943556" y="1352784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E9C4967-F1FE-496F-A027-900DF410BED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34556" y="1343784"/>
                <a:ext cx="18000" cy="1800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254D099-519B-4D0C-A0EC-A5286F5B9E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9508659"/>
              </p:ext>
            </p:extLst>
          </p:nvPr>
        </p:nvGraphicFramePr>
        <p:xfrm>
          <a:off x="1063752" y="1656443"/>
          <a:ext cx="10178196" cy="48514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089098">
                  <a:extLst>
                    <a:ext uri="{9D8B030D-6E8A-4147-A177-3AD203B41FA5}">
                      <a16:colId xmlns:a16="http://schemas.microsoft.com/office/drawing/2014/main" val="417037407"/>
                    </a:ext>
                  </a:extLst>
                </a:gridCol>
                <a:gridCol w="5089098">
                  <a:extLst>
                    <a:ext uri="{9D8B030D-6E8A-4147-A177-3AD203B41FA5}">
                      <a16:colId xmlns:a16="http://schemas.microsoft.com/office/drawing/2014/main" val="63954786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You will make 68 cards: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8522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12      Rock Wears Away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4       Sedimentary Rock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93995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12      Melting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4       Metamorphic Rock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68179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12      Heat and Pressure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4       Sediments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6920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4       Cementing and Compacting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4       Magma and Lava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45624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4       Cooling and Hardening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       Wild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87238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4       Igneous Rock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       Reverse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83908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89363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2221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8BBD8-6778-46F0-A1F1-FD9707ECC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205" y="235028"/>
            <a:ext cx="10058400" cy="1609344"/>
          </a:xfrm>
        </p:spPr>
        <p:txBody>
          <a:bodyPr/>
          <a:lstStyle/>
          <a:p>
            <a:r>
              <a:rPr lang="en-US" sz="6600" dirty="0"/>
              <a:t>Day</a:t>
            </a:r>
            <a:r>
              <a:rPr lang="en-US" dirty="0"/>
              <a:t> </a:t>
            </a:r>
            <a:r>
              <a:rPr lang="en-US" sz="6600" dirty="0"/>
              <a:t>5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278056-0AE2-428D-B1BB-DBD7B90CD10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25222" y="235029"/>
            <a:ext cx="8428383" cy="638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412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2E221-07CF-46F9-84CB-E4A91C1D3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390" y="-289809"/>
            <a:ext cx="10058400" cy="1609344"/>
          </a:xfrm>
        </p:spPr>
        <p:txBody>
          <a:bodyPr/>
          <a:lstStyle/>
          <a:p>
            <a:r>
              <a:rPr lang="en-US" dirty="0"/>
              <a:t>How to Play: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DAFAD7-3C36-415B-8B99-FC73C3401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390" y="3713583"/>
            <a:ext cx="10058400" cy="257189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Special Cards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Wild Card: </a:t>
            </a:r>
            <a:r>
              <a:rPr lang="en-US" dirty="0"/>
              <a:t>This card can be played at any time, and the person who put it into play can restart the cycle at any point they choose.</a:t>
            </a:r>
          </a:p>
          <a:p>
            <a:pPr marL="274320" lvl="1" indent="0">
              <a:buNone/>
            </a:pPr>
            <a:endParaRPr lang="en-US" dirty="0"/>
          </a:p>
          <a:p>
            <a:pPr lvl="1"/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Reverse: </a:t>
            </a:r>
            <a:r>
              <a:rPr lang="en-US" dirty="0"/>
              <a:t>This card does not reverse the direction of play, but instead makes it so players must now play cards that come before the current card instead of after.</a:t>
            </a:r>
          </a:p>
          <a:p>
            <a:pPr marL="274320" lvl="1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EBC003-3B79-4FA6-ACE0-B11B350E62D3}"/>
              </a:ext>
            </a:extLst>
          </p:cNvPr>
          <p:cNvSpPr txBox="1"/>
          <p:nvPr/>
        </p:nvSpPr>
        <p:spPr>
          <a:xfrm>
            <a:off x="1024812" y="981088"/>
            <a:ext cx="1014237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Each player starts with 7 cards.  </a:t>
            </a:r>
          </a:p>
          <a:p>
            <a:endParaRPr lang="en-US" sz="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First player is to the left of the dealer.  Gameplay usually goes in a clockwise direction.</a:t>
            </a:r>
          </a:p>
          <a:p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Try to place a card in the discard pile by what step comes next in the rock cycle.</a:t>
            </a:r>
          </a:p>
          <a:p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If they do not have a card to play they will pick one up from the draw pile.  If that card can be played please do otherwise the game moves to the next person.</a:t>
            </a:r>
          </a:p>
          <a:p>
            <a:endParaRPr lang="en-US" sz="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Game continues until a player has one card left.  They must then say </a:t>
            </a:r>
            <a:r>
              <a:rPr lang="en-US" dirty="0">
                <a:solidFill>
                  <a:srgbClr val="FF0000"/>
                </a:solidFill>
              </a:rPr>
              <a:t>“UNO”. </a:t>
            </a:r>
            <a:r>
              <a:rPr lang="en-US" dirty="0">
                <a:solidFill>
                  <a:srgbClr val="00B050"/>
                </a:solidFill>
              </a:rPr>
              <a:t>If they do not before another card is played, they must draw </a:t>
            </a:r>
            <a:r>
              <a:rPr lang="en-US" u="sng" dirty="0">
                <a:solidFill>
                  <a:srgbClr val="00B050"/>
                </a:solidFill>
              </a:rPr>
              <a:t>two</a:t>
            </a:r>
            <a:r>
              <a:rPr lang="en-US" dirty="0">
                <a:solidFill>
                  <a:srgbClr val="00B050"/>
                </a:solidFill>
              </a:rPr>
              <a:t> new cards.  </a:t>
            </a:r>
          </a:p>
        </p:txBody>
      </p:sp>
    </p:spTree>
    <p:extLst>
      <p:ext uri="{BB962C8B-B14F-4D97-AF65-F5344CB8AC3E}">
        <p14:creationId xmlns:p14="http://schemas.microsoft.com/office/powerpoint/2010/main" val="395888701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9577</TotalTime>
  <Words>471</Words>
  <Application>Microsoft Office PowerPoint</Application>
  <PresentationFormat>Widescreen</PresentationFormat>
  <Paragraphs>72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Rockwell</vt:lpstr>
      <vt:lpstr>Rockwell Condensed</vt:lpstr>
      <vt:lpstr>Wingdings</vt:lpstr>
      <vt:lpstr>Wood Type</vt:lpstr>
      <vt:lpstr>Rock Cycle UNO</vt:lpstr>
      <vt:lpstr>Day 1: </vt:lpstr>
      <vt:lpstr>Day 2-3</vt:lpstr>
      <vt:lpstr>Day 3 - 4</vt:lpstr>
      <vt:lpstr>Something to keep in Mind   </vt:lpstr>
      <vt:lpstr>Card Requirements:</vt:lpstr>
      <vt:lpstr>The cards:</vt:lpstr>
      <vt:lpstr>Day 5</vt:lpstr>
      <vt:lpstr>How to Play: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Rock Cycle UNO</dc:title>
  <dc:creator>Heather Mork</dc:creator>
  <cp:lastModifiedBy>Heather Mork</cp:lastModifiedBy>
  <cp:revision>20</cp:revision>
  <dcterms:created xsi:type="dcterms:W3CDTF">2018-02-07T12:31:59Z</dcterms:created>
  <dcterms:modified xsi:type="dcterms:W3CDTF">2018-02-15T23:08:57Z</dcterms:modified>
</cp:coreProperties>
</file>