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49" r:id="rId3"/>
    <p:sldMasterId id="2147483650" r:id="rId4"/>
    <p:sldMasterId id="2147483651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</p:sldMasterIdLst>
  <p:sldIdLst>
    <p:sldId id="257" r:id="rId16"/>
    <p:sldId id="258" r:id="rId17"/>
    <p:sldId id="262" r:id="rId18"/>
    <p:sldId id="263" r:id="rId19"/>
    <p:sldId id="265" r:id="rId20"/>
    <p:sldId id="261" r:id="rId21"/>
    <p:sldId id="264" r:id="rId22"/>
    <p:sldId id="267" r:id="rId23"/>
    <p:sldId id="266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n-M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F3399"/>
    <a:srgbClr val="80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62504-5C58-4BBF-8B35-D760DB80B58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4BF6-C16A-4078-9B5E-149FB8BE940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CDA41-C6D0-4099-8647-0910096CA84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5728-6B59-4F81-8FF7-C75B15EA6E7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EF426-4BEB-4276-A0B2-AE563207B1F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A577-D358-4F4D-B1E4-EA92FE05C76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9376-9F06-4D4B-9687-B83C57BABA5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5EA10-39A8-4898-AC9A-F1A81B97135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E6C56-9650-4A6E-B956-5A525C1C6CF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DBB4-B52B-4242-A028-8E35FC26FF9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9750" y="5105400"/>
            <a:ext cx="1619250" cy="144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105400"/>
            <a:ext cx="4705350" cy="144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0193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055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F1C64-DDD3-4846-94D0-B4665362BD7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38403-BE96-49B0-91AD-348B2DC4369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600200"/>
            <a:ext cx="20764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00200"/>
            <a:ext cx="607695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38403-BE96-49B0-91AD-348B2DC4369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6B77-A302-4737-B9D4-9E74A760129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C2432-99CE-407B-A0BA-32B23431EC7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14D0-755F-45FE-89FE-A59E83A3A67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70AC5-0E85-4034-ABE2-9797EDD5DCC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39C0-6970-4DB1-A1EC-CE7E166799D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146C2-6EEC-48CC-9A06-DEF64BB1BFF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CF6AA-5390-4202-BFF2-79152A2BC32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6B77-A302-4737-B9D4-9E74A760129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82A1-8A2E-45C2-A9C3-D3E31AA4C06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74323-1F4D-4997-892C-B457915937A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524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48BBD-3625-4CDC-AE20-05289C45B94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62504-5C58-4BBF-8B35-D760DB80B58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4BF6-C16A-4078-9B5E-149FB8BE940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CDA41-C6D0-4099-8647-0910096CA84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5728-6B59-4F81-8FF7-C75B15EA6E7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EF426-4BEB-4276-A0B2-AE563207B1F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A577-D358-4F4D-B1E4-EA92FE05C76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9376-9F06-4D4B-9687-B83C57BABA5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C2432-99CE-407B-A0BA-32B23431EC7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5EA10-39A8-4898-AC9A-F1A81B97135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E6C56-9650-4A6E-B956-5A525C1C6CF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DBB4-B52B-4242-A028-8E35FC26FF9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0193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055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F1C64-DDD3-4846-94D0-B4665362BD7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14D0-755F-45FE-89FE-A59E83A3A67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600200"/>
            <a:ext cx="20764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00200"/>
            <a:ext cx="607695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70AC5-0E85-4034-ABE2-9797EDD5DCC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39C0-6970-4DB1-A1EC-CE7E166799D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146C2-6EEC-48CC-9A06-DEF64BB1BFF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CF6AA-5390-4202-BFF2-79152A2BC32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82A1-8A2E-45C2-A9C3-D3E31AA4C06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74323-1F4D-4997-892C-B457915937A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524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48BBD-3625-4CDC-AE20-05289C45B94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62504-5C58-4BBF-8B35-D760DB80B58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4BF6-C16A-4078-9B5E-149FB8BE940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CDA41-C6D0-4099-8647-0910096CA84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5728-6B59-4F81-8FF7-C75B15EA6E7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EF426-4BEB-4276-A0B2-AE563207B1F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A577-D358-4F4D-B1E4-EA92FE05C76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9376-9F06-4D4B-9687-B83C57BABA5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5EA10-39A8-4898-AC9A-F1A81B97135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E6C56-9650-4A6E-B956-5A525C1C6CF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DBB4-B52B-4242-A028-8E35FC26FF9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0193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055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F1C64-DDD3-4846-94D0-B4665362BD7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5105400"/>
            <a:ext cx="2971800" cy="48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5105400"/>
            <a:ext cx="2971800" cy="48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600200"/>
            <a:ext cx="20764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00200"/>
            <a:ext cx="607695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5105400"/>
            <a:ext cx="2971800" cy="48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5105400"/>
            <a:ext cx="2971800" cy="48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9750" y="5105400"/>
            <a:ext cx="1619250" cy="144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105400"/>
            <a:ext cx="4705350" cy="144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38403-BE96-49B0-91AD-348B2DC4369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6B77-A302-4737-B9D4-9E74A760129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C2432-99CE-407B-A0BA-32B23431EC7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14D0-755F-45FE-89FE-A59E83A3A67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70AC5-0E85-4034-ABE2-9797EDD5DCC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39C0-6970-4DB1-A1EC-CE7E166799D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146C2-6EEC-48CC-9A06-DEF64BB1BFF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CF6AA-5390-4202-BFF2-79152A2BC32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82A1-8A2E-45C2-A9C3-D3E31AA4C06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74323-1F4D-4997-892C-B457915937A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524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48BBD-3625-4CDC-AE20-05289C45B94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62504-5C58-4BBF-8B35-D760DB80B58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4BF6-C16A-4078-9B5E-149FB8BE940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CDA41-C6D0-4099-8647-0910096CA84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5728-6B59-4F81-8FF7-C75B15EA6E7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EF426-4BEB-4276-A0B2-AE563207B1F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A577-D358-4F4D-B1E4-EA92FE05C76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9376-9F06-4D4B-9687-B83C57BABA5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5EA10-39A8-4898-AC9A-F1A81B97135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E6C56-9650-4A6E-B956-5A525C1C6CF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DBB4-B52B-4242-A028-8E35FC26FF9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0193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055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F1C64-DDD3-4846-94D0-B4665362BD7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600200"/>
            <a:ext cx="20764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00200"/>
            <a:ext cx="607695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38403-BE96-49B0-91AD-348B2DC4369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6B77-A302-4737-B9D4-9E74A760129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C2432-99CE-407B-A0BA-32B23431EC7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14D0-755F-45FE-89FE-A59E83A3A67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70AC5-0E85-4034-ABE2-9797EDD5DCC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39C0-6970-4DB1-A1EC-CE7E166799D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146C2-6EEC-48CC-9A06-DEF64BB1BFF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CF6AA-5390-4202-BFF2-79152A2BC32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82A1-8A2E-45C2-A9C3-D3E31AA4C06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74323-1F4D-4997-892C-B457915937A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524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48BBD-3625-4CDC-AE20-05289C45B94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6388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Restaurant Template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5105400"/>
            <a:ext cx="6096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Subtitle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9pPr>
    </p:titleStyle>
    <p:bodyStyle>
      <a:lvl1pPr marL="342900" indent="-342900" algn="r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0772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>
              <a:defRPr/>
            </a:pPr>
            <a:fld id="{D5C7338A-5121-4939-A85A-CDD261050D7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638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>
              <a:defRPr/>
            </a:pPr>
            <a:fld id="{385CFFB6-4E40-414F-B672-68C430F65C9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0772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>
              <a:defRPr/>
            </a:pPr>
            <a:fld id="{D5C7338A-5121-4939-A85A-CDD261050D7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638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>
              <a:defRPr/>
            </a:pPr>
            <a:fld id="{385CFFB6-4E40-414F-B672-68C430F65C9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0772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>
              <a:defRPr/>
            </a:pPr>
            <a:fld id="{D5C7338A-5121-4939-A85A-CDD261050D7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638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6388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Restaurant Template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5105400"/>
            <a:ext cx="6096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Subtitle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9pPr>
    </p:titleStyle>
    <p:bodyStyle>
      <a:lvl1pPr marL="342900" indent="-342900" algn="r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>
              <a:defRPr/>
            </a:pPr>
            <a:fld id="{385CFFB6-4E40-414F-B672-68C430F65C9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0772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>
              <a:defRPr/>
            </a:pPr>
            <a:fld id="{D5C7338A-5121-4939-A85A-CDD261050D7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638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>
              <a:defRPr/>
            </a:pPr>
            <a:fld id="{385CFFB6-4E40-414F-B672-68C430F65C9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g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857488" y="2362200"/>
            <a:ext cx="60721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MY" sz="8800" b="1" dirty="0" smtClean="0">
                <a:solidFill>
                  <a:srgbClr val="FF3300"/>
                </a:solidFill>
                <a:latin typeface="Centabel Book" pitchFamily="2" charset="0"/>
              </a:rPr>
              <a:t>Practical Lab </a:t>
            </a:r>
          </a:p>
          <a:p>
            <a:pPr algn="ctr"/>
            <a:r>
              <a:rPr lang="en-MY" sz="7200" b="1" dirty="0" smtClean="0">
                <a:solidFill>
                  <a:srgbClr val="FF3300"/>
                </a:solidFill>
                <a:latin typeface="Centabel Book" pitchFamily="2" charset="0"/>
              </a:rPr>
              <a:t>Final Exam</a:t>
            </a:r>
            <a:endParaRPr lang="en-MY" sz="7200" b="1" dirty="0">
              <a:solidFill>
                <a:srgbClr val="FF3300"/>
              </a:solidFill>
              <a:latin typeface="Centabel Book" pitchFamily="2" charset="0"/>
            </a:endParaRPr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3786175" y="4572000"/>
            <a:ext cx="42148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abel Book" pitchFamily="2" charset="0"/>
              </a:rPr>
              <a:t>Mrs. Halverson</a:t>
            </a:r>
            <a:endParaRPr lang="en-US" sz="2500" b="1" dirty="0">
              <a:solidFill>
                <a:schemeClr val="tx1">
                  <a:lumMod val="85000"/>
                  <a:lumOff val="15000"/>
                </a:schemeClr>
              </a:solidFill>
              <a:latin typeface="Centabel Book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2143116"/>
            <a:ext cx="592932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abel Book" pitchFamily="2" charset="0"/>
                <a:ea typeface="+mn-ea"/>
                <a:cs typeface="+mn-cs"/>
              </a:rPr>
              <a:t>Your Description Goes Here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abel Book" pitchFamily="2" charset="0"/>
              <a:ea typeface="+mn-ea"/>
              <a:cs typeface="+mn-cs"/>
            </a:endParaRPr>
          </a:p>
        </p:txBody>
      </p:sp>
      <p:pic>
        <p:nvPicPr>
          <p:cNvPr id="4" name="Picture 3" descr="p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6649" y="698340"/>
            <a:ext cx="7662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u="sng" dirty="0" smtClean="0">
                <a:solidFill>
                  <a:srgbClr val="FF6600"/>
                </a:solidFill>
                <a:latin typeface="Centabel Book" pitchFamily="2" charset="0"/>
              </a:rPr>
              <a:t>Make it WOW!  </a:t>
            </a:r>
            <a:r>
              <a:rPr lang="en-US" sz="7200" b="1" u="sng" dirty="0" smtClean="0">
                <a:latin typeface="Centabel Book" pitchFamily="2" charset="0"/>
              </a:rPr>
              <a:t>HOW?</a:t>
            </a:r>
            <a:endParaRPr lang="en-US" sz="7200" b="1" u="sng" dirty="0">
              <a:latin typeface="Centabel Book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1713053"/>
            <a:ext cx="6645798" cy="445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3600" dirty="0" smtClean="0"/>
              <a:t>Color</a:t>
            </a:r>
          </a:p>
          <a:p>
            <a:pPr lvl="2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3600" dirty="0" smtClean="0"/>
              <a:t>Texture </a:t>
            </a:r>
          </a:p>
          <a:p>
            <a:pPr lvl="2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3600" dirty="0" smtClean="0"/>
              <a:t>Flavor</a:t>
            </a:r>
            <a:endParaRPr lang="en-US" sz="3600" i="1" dirty="0">
              <a:solidFill>
                <a:srgbClr val="FF0000"/>
              </a:solidFill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3600" dirty="0" smtClean="0"/>
              <a:t>Shape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3600" dirty="0" smtClean="0"/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247148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2143116"/>
            <a:ext cx="592932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abel Book" pitchFamily="2" charset="0"/>
                <a:ea typeface="+mn-ea"/>
                <a:cs typeface="+mn-cs"/>
              </a:rPr>
              <a:t>Your Description Goes Here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abel Book" pitchFamily="2" charset="0"/>
              <a:ea typeface="+mn-ea"/>
              <a:cs typeface="+mn-cs"/>
            </a:endParaRPr>
          </a:p>
        </p:txBody>
      </p:sp>
      <p:pic>
        <p:nvPicPr>
          <p:cNvPr id="4" name="Picture 3" descr="p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6649" y="698340"/>
            <a:ext cx="7662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u="sng" dirty="0" smtClean="0">
                <a:solidFill>
                  <a:srgbClr val="FF6600"/>
                </a:solidFill>
                <a:latin typeface="Centabel Book" pitchFamily="2" charset="0"/>
              </a:rPr>
              <a:t>Make it WOW!  </a:t>
            </a:r>
            <a:r>
              <a:rPr lang="en-US" sz="7200" b="1" u="sng" dirty="0" smtClean="0">
                <a:latin typeface="Centabel Book" pitchFamily="2" charset="0"/>
              </a:rPr>
              <a:t>COLOR</a:t>
            </a:r>
            <a:endParaRPr lang="en-US" sz="7200" b="1" u="sng" dirty="0">
              <a:latin typeface="Centabel Book" pitchFamily="2" charset="0"/>
            </a:endParaRPr>
          </a:p>
        </p:txBody>
      </p:sp>
      <p:pic>
        <p:nvPicPr>
          <p:cNvPr id="6" name="Picture 6" descr="Col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362200"/>
            <a:ext cx="6197600" cy="4267200"/>
          </a:xfrm>
          <a:noFill/>
        </p:spPr>
      </p:pic>
      <p:sp>
        <p:nvSpPr>
          <p:cNvPr id="3" name="Rectangle 2"/>
          <p:cNvSpPr/>
          <p:nvPr/>
        </p:nvSpPr>
        <p:spPr>
          <a:xfrm>
            <a:off x="685800" y="1545408"/>
            <a:ext cx="81534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dirty="0">
                <a:effectLst/>
              </a:rPr>
              <a:t> Color appeals to the eye and stimulates the appetite</a:t>
            </a:r>
            <a:r>
              <a:rPr lang="en-US" dirty="0" smtClean="0">
                <a:effectLst/>
              </a:rPr>
              <a:t>. </a:t>
            </a:r>
            <a:endParaRPr lang="en-US" dirty="0">
              <a:effectLst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How </a:t>
            </a:r>
            <a:r>
              <a:rPr lang="en-US" dirty="0">
                <a:effectLst/>
              </a:rPr>
              <a:t>could we change this meal to be more colorful?</a:t>
            </a:r>
          </a:p>
        </p:txBody>
      </p:sp>
    </p:spTree>
    <p:extLst>
      <p:ext uri="{BB962C8B-B14F-4D97-AF65-F5344CB8AC3E}">
        <p14:creationId xmlns:p14="http://schemas.microsoft.com/office/powerpoint/2010/main" val="117264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2143116"/>
            <a:ext cx="592932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abel Book" pitchFamily="2" charset="0"/>
                <a:ea typeface="+mn-ea"/>
                <a:cs typeface="+mn-cs"/>
              </a:rPr>
              <a:t>Your Description Goes Here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abel Book" pitchFamily="2" charset="0"/>
              <a:ea typeface="+mn-ea"/>
              <a:cs typeface="+mn-cs"/>
            </a:endParaRPr>
          </a:p>
        </p:txBody>
      </p:sp>
      <p:pic>
        <p:nvPicPr>
          <p:cNvPr id="4" name="Picture 3" descr="p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6649" y="698340"/>
            <a:ext cx="7662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u="sng" dirty="0" smtClean="0">
                <a:solidFill>
                  <a:srgbClr val="FF6600"/>
                </a:solidFill>
                <a:latin typeface="Centabel Book" pitchFamily="2" charset="0"/>
              </a:rPr>
              <a:t>Make it WOW!  </a:t>
            </a:r>
            <a:r>
              <a:rPr lang="en-US" sz="7200" b="1" u="sng" dirty="0" smtClean="0">
                <a:latin typeface="Centabel Book" pitchFamily="2" charset="0"/>
              </a:rPr>
              <a:t>TEXTURE</a:t>
            </a:r>
            <a:endParaRPr lang="en-US" sz="7200" b="1" u="sng" dirty="0">
              <a:latin typeface="Centabel Book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799" y="1545408"/>
            <a:ext cx="800468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>
                <a:effectLst/>
              </a:rPr>
              <a:t> Texture variety makes meals more enjoyable to eat.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>
                <a:effectLst/>
              </a:rPr>
              <a:t>  How can we change this meal to include a variety of textures?</a:t>
            </a:r>
            <a:endParaRPr lang="en-US" dirty="0">
              <a:effectLst/>
            </a:endParaRPr>
          </a:p>
        </p:txBody>
      </p:sp>
      <p:pic>
        <p:nvPicPr>
          <p:cNvPr id="8" name="Picture 5" descr="Tex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91137"/>
            <a:ext cx="6032164" cy="416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97916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2143116"/>
            <a:ext cx="592932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abel Book" pitchFamily="2" charset="0"/>
                <a:ea typeface="+mn-ea"/>
                <a:cs typeface="+mn-cs"/>
              </a:rPr>
              <a:t>Your Description Goes Here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abel Book" pitchFamily="2" charset="0"/>
              <a:ea typeface="+mn-ea"/>
              <a:cs typeface="+mn-cs"/>
            </a:endParaRPr>
          </a:p>
        </p:txBody>
      </p:sp>
      <p:pic>
        <p:nvPicPr>
          <p:cNvPr id="4" name="Picture 3" descr="p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6649" y="698340"/>
            <a:ext cx="7662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u="sng" dirty="0" smtClean="0">
                <a:solidFill>
                  <a:srgbClr val="FF6600"/>
                </a:solidFill>
                <a:latin typeface="Centabel Book" pitchFamily="2" charset="0"/>
              </a:rPr>
              <a:t>Make it WOW!  </a:t>
            </a:r>
            <a:r>
              <a:rPr lang="en-US" sz="7200" b="1" u="sng" dirty="0" smtClean="0">
                <a:latin typeface="Centabel Book" pitchFamily="2" charset="0"/>
              </a:rPr>
              <a:t>FLAVOR</a:t>
            </a:r>
            <a:endParaRPr lang="en-US" sz="7200" b="1" u="sng" dirty="0">
              <a:latin typeface="Centabel Book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1545408"/>
            <a:ext cx="863920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effectLst/>
              </a:rPr>
              <a:t>Make a point of balancing strong flavored foods with those that are more subtle.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>
                <a:effectLst/>
              </a:rPr>
              <a:t> How can we change the meal to include a variety of flavors?</a:t>
            </a:r>
            <a:endParaRPr lang="en-US" dirty="0">
              <a:effectLst/>
            </a:endParaRPr>
          </a:p>
        </p:txBody>
      </p:sp>
      <p:pic>
        <p:nvPicPr>
          <p:cNvPr id="9" name="Picture 6" descr="Flav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247139"/>
            <a:ext cx="5947282" cy="4325713"/>
          </a:xfrm>
          <a:noFill/>
        </p:spPr>
      </p:pic>
    </p:spTree>
    <p:extLst>
      <p:ext uri="{BB962C8B-B14F-4D97-AF65-F5344CB8AC3E}">
        <p14:creationId xmlns:p14="http://schemas.microsoft.com/office/powerpoint/2010/main" val="245656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2143116"/>
            <a:ext cx="592932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abel Book" pitchFamily="2" charset="0"/>
                <a:ea typeface="+mn-ea"/>
                <a:cs typeface="+mn-cs"/>
              </a:rPr>
              <a:t>Your Description Goes Here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abel Book" pitchFamily="2" charset="0"/>
              <a:ea typeface="+mn-ea"/>
              <a:cs typeface="+mn-cs"/>
            </a:endParaRPr>
          </a:p>
        </p:txBody>
      </p:sp>
      <p:pic>
        <p:nvPicPr>
          <p:cNvPr id="4" name="Picture 3" descr="p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6649" y="698340"/>
            <a:ext cx="7662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u="sng" dirty="0" smtClean="0">
                <a:solidFill>
                  <a:srgbClr val="FF6600"/>
                </a:solidFill>
                <a:latin typeface="Centabel Book" pitchFamily="2" charset="0"/>
              </a:rPr>
              <a:t>Make it WOW!  </a:t>
            </a:r>
            <a:r>
              <a:rPr lang="en-US" sz="7200" b="1" u="sng" dirty="0" smtClean="0">
                <a:latin typeface="Centabel Book" pitchFamily="2" charset="0"/>
              </a:rPr>
              <a:t>SHAPE</a:t>
            </a:r>
            <a:endParaRPr lang="en-US" sz="7200" b="1" u="sng" dirty="0">
              <a:latin typeface="Centabel Book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1545408"/>
            <a:ext cx="863920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shape and size of foods on your plate can affect  how inviting they look.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dirty="0">
                <a:effectLst/>
              </a:rPr>
              <a:t>  How can we change the meal to include a variety of shapes?</a:t>
            </a:r>
            <a:endParaRPr lang="en-US" dirty="0">
              <a:effectLst/>
            </a:endParaRPr>
          </a:p>
        </p:txBody>
      </p:sp>
      <p:pic>
        <p:nvPicPr>
          <p:cNvPr id="8" name="Picture 6" descr="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09387"/>
            <a:ext cx="5954712" cy="433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144552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2143116"/>
            <a:ext cx="592932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abel Book" pitchFamily="2" charset="0"/>
                <a:ea typeface="+mn-ea"/>
                <a:cs typeface="+mn-cs"/>
              </a:rPr>
              <a:t>Your Description Goes Here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abel Book" pitchFamily="2" charset="0"/>
              <a:ea typeface="+mn-ea"/>
              <a:cs typeface="+mn-cs"/>
            </a:endParaRPr>
          </a:p>
        </p:txBody>
      </p:sp>
      <p:pic>
        <p:nvPicPr>
          <p:cNvPr id="4" name="Picture 3" descr="p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28596" y="698340"/>
            <a:ext cx="90964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u="sng" dirty="0" smtClean="0">
                <a:solidFill>
                  <a:srgbClr val="FF6600"/>
                </a:solidFill>
                <a:latin typeface="Centabel Book" pitchFamily="2" charset="0"/>
              </a:rPr>
              <a:t>Make it WOW! </a:t>
            </a:r>
            <a:r>
              <a:rPr lang="en-US" sz="6600" b="1" u="sng" dirty="0" smtClean="0">
                <a:latin typeface="Centabel Book" pitchFamily="2" charset="0"/>
              </a:rPr>
              <a:t>TEMPERATURE</a:t>
            </a:r>
            <a:r>
              <a:rPr lang="en-US" sz="6600" b="1" u="sng" dirty="0" smtClean="0">
                <a:solidFill>
                  <a:srgbClr val="FF6600"/>
                </a:solidFill>
                <a:latin typeface="Centabel Book" pitchFamily="2" charset="0"/>
              </a:rPr>
              <a:t>  </a:t>
            </a:r>
            <a:endParaRPr lang="en-US" sz="6600" b="1" u="sng" dirty="0">
              <a:latin typeface="Centabel Book" pitchFamily="2" charset="0"/>
            </a:endParaRPr>
          </a:p>
        </p:txBody>
      </p:sp>
      <p:pic>
        <p:nvPicPr>
          <p:cNvPr id="9" name="Picture 6" descr="Temperatu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2438400"/>
            <a:ext cx="5767086" cy="4194869"/>
          </a:xfrm>
          <a:noFill/>
        </p:spPr>
      </p:pic>
      <p:sp>
        <p:nvSpPr>
          <p:cNvPr id="2" name="Rectangle 1"/>
          <p:cNvSpPr/>
          <p:nvPr/>
        </p:nvSpPr>
        <p:spPr>
          <a:xfrm>
            <a:off x="533400" y="1600200"/>
            <a:ext cx="8229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>
                <a:effectLst/>
              </a:rPr>
              <a:t>Most people enjoy a balance of hot and cold foods in their meals.  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>
                <a:effectLst/>
              </a:rPr>
              <a:t>How can we change the meal to include a variety of temperatures?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273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g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78" y="31830"/>
            <a:ext cx="9144000" cy="6832922"/>
          </a:xfrm>
          <a:prstGeom prst="rect">
            <a:avLst/>
          </a:prstGeom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657600" y="1305207"/>
            <a:ext cx="510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u="sng" dirty="0" smtClean="0">
                <a:solidFill>
                  <a:srgbClr val="FF6600"/>
                </a:solidFill>
                <a:latin typeface="Centabel Book" pitchFamily="2" charset="0"/>
              </a:rPr>
              <a:t>Final Presentation</a:t>
            </a:r>
            <a:endParaRPr lang="en-US" sz="7200" b="1" u="sng" dirty="0">
              <a:solidFill>
                <a:srgbClr val="FF6600"/>
              </a:solidFill>
              <a:latin typeface="Centabel Boo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362200"/>
            <a:ext cx="533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/>
              <a:t>Share your menu, recipes and pictures of your final items using the </a:t>
            </a:r>
            <a:r>
              <a:rPr lang="en-US" sz="3200" dirty="0" err="1" smtClean="0"/>
              <a:t>powerpoint</a:t>
            </a:r>
            <a:r>
              <a:rPr lang="en-US" sz="3200" dirty="0" smtClean="0"/>
              <a:t> template on May 30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34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g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78" y="31830"/>
            <a:ext cx="9144000" cy="6832922"/>
          </a:xfrm>
          <a:prstGeom prst="rect">
            <a:avLst/>
          </a:prstGeom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048000" y="1305207"/>
            <a:ext cx="50422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u="sng" dirty="0" smtClean="0">
                <a:solidFill>
                  <a:srgbClr val="FF6600"/>
                </a:solidFill>
                <a:latin typeface="Centabel Book" pitchFamily="2" charset="0"/>
              </a:rPr>
              <a:t>Purpose</a:t>
            </a:r>
            <a:endParaRPr lang="en-US" sz="7200" b="1" u="sng" dirty="0">
              <a:solidFill>
                <a:srgbClr val="FF6600"/>
              </a:solidFill>
              <a:latin typeface="Centabel Boo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2362200"/>
            <a:ext cx="571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/>
              <a:t>Demonstrate your creativity, organizational, and food preparation skills through the planning and execution of menu items.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2143116"/>
            <a:ext cx="592932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abel Book" pitchFamily="2" charset="0"/>
                <a:ea typeface="+mn-ea"/>
                <a:cs typeface="+mn-cs"/>
              </a:rPr>
              <a:t>Your Description Goes Here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abel Book" pitchFamily="2" charset="0"/>
              <a:ea typeface="+mn-ea"/>
              <a:cs typeface="+mn-cs"/>
            </a:endParaRPr>
          </a:p>
        </p:txBody>
      </p:sp>
      <p:pic>
        <p:nvPicPr>
          <p:cNvPr id="4" name="Picture 3" descr="p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6649" y="698340"/>
            <a:ext cx="5214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u="sng" dirty="0" smtClean="0">
                <a:solidFill>
                  <a:srgbClr val="FF6600"/>
                </a:solidFill>
                <a:latin typeface="Centabel Book" pitchFamily="2" charset="0"/>
              </a:rPr>
              <a:t>Plan Menu</a:t>
            </a:r>
            <a:endParaRPr lang="en-US" sz="7200" b="1" u="sng" dirty="0">
              <a:solidFill>
                <a:srgbClr val="FF6600"/>
              </a:solidFill>
              <a:latin typeface="Centabel Book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1752600"/>
            <a:ext cx="6324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Teams must create a complete meal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effectLst/>
              </a:rPr>
              <a:t>Appetizer or dessert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effectLst/>
              </a:rPr>
              <a:t>Entrée- protein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effectLst/>
              </a:rPr>
              <a:t>Starch or vegetable side dish</a:t>
            </a:r>
          </a:p>
          <a:p>
            <a:endParaRPr lang="en-US" sz="2800" dirty="0"/>
          </a:p>
          <a:p>
            <a:r>
              <a:rPr lang="en-US" sz="2800" dirty="0" smtClean="0"/>
              <a:t>Your team should also incorporate the “secret ingredient” into your menu.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224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2143116"/>
            <a:ext cx="592932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abel Book" pitchFamily="2" charset="0"/>
                <a:ea typeface="+mn-ea"/>
                <a:cs typeface="+mn-cs"/>
              </a:rPr>
              <a:t>Your Description Goes Here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abel Book" pitchFamily="2" charset="0"/>
              <a:ea typeface="+mn-ea"/>
              <a:cs typeface="+mn-cs"/>
            </a:endParaRPr>
          </a:p>
        </p:txBody>
      </p:sp>
      <p:pic>
        <p:nvPicPr>
          <p:cNvPr id="4" name="Picture 3" descr="p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787"/>
            <a:ext cx="9144000" cy="68580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6649" y="698340"/>
            <a:ext cx="5214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u="sng" dirty="0" smtClean="0">
                <a:solidFill>
                  <a:srgbClr val="FF6600"/>
                </a:solidFill>
                <a:latin typeface="Centabel Book" pitchFamily="2" charset="0"/>
              </a:rPr>
              <a:t>Requirements</a:t>
            </a:r>
            <a:endParaRPr lang="en-US" sz="7200" b="1" u="sng" dirty="0">
              <a:solidFill>
                <a:srgbClr val="FF6600"/>
              </a:solidFill>
              <a:latin typeface="Centabel Book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1752600"/>
            <a:ext cx="701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Find recipes online- copy the links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Fill out a </a:t>
            </a:r>
            <a:r>
              <a:rPr lang="en-US" sz="2800" i="1" dirty="0" err="1" smtClean="0"/>
              <a:t>mise</a:t>
            </a:r>
            <a:r>
              <a:rPr lang="en-US" sz="2800" i="1" dirty="0" smtClean="0"/>
              <a:t> en place </a:t>
            </a:r>
            <a:r>
              <a:rPr lang="en-US" sz="2800" dirty="0" smtClean="0"/>
              <a:t>sheet 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Order all ingredients for Mrs. Halverson on a market order sheet</a:t>
            </a:r>
          </a:p>
          <a:p>
            <a:endParaRPr lang="en-US" sz="1200" dirty="0"/>
          </a:p>
          <a:p>
            <a:pPr lvl="2"/>
            <a:r>
              <a:rPr lang="en-US" sz="2400" dirty="0" smtClean="0">
                <a:effectLst/>
              </a:rPr>
              <a:t>If items can not be purchased by Mrs. Halverson the team is responsible for purchasing the item!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714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2143116"/>
            <a:ext cx="592932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abel Book" pitchFamily="2" charset="0"/>
                <a:ea typeface="+mn-ea"/>
                <a:cs typeface="+mn-cs"/>
              </a:rPr>
              <a:t>Your Description Goes Here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abel Book" pitchFamily="2" charset="0"/>
              <a:ea typeface="+mn-ea"/>
              <a:cs typeface="+mn-cs"/>
            </a:endParaRPr>
          </a:p>
        </p:txBody>
      </p:sp>
      <p:pic>
        <p:nvPicPr>
          <p:cNvPr id="4" name="Picture 3" descr="p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6649" y="698340"/>
            <a:ext cx="7662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u="sng" dirty="0" smtClean="0">
                <a:solidFill>
                  <a:srgbClr val="FF6600"/>
                </a:solidFill>
                <a:latin typeface="Centabel Book" pitchFamily="2" charset="0"/>
              </a:rPr>
              <a:t>Menu</a:t>
            </a:r>
            <a:endParaRPr lang="en-US" sz="7200" b="1" u="sng" dirty="0">
              <a:solidFill>
                <a:srgbClr val="FF6600"/>
              </a:solidFill>
              <a:latin typeface="Centabel Book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1752600"/>
            <a:ext cx="6477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up a description of each of your menu items (as you would see on a menu) on the </a:t>
            </a:r>
            <a:r>
              <a:rPr lang="en-US" sz="2800" dirty="0" err="1" smtClean="0"/>
              <a:t>powerpoint</a:t>
            </a:r>
            <a:endParaRPr lang="en-US" sz="2800" dirty="0" smtClean="0"/>
          </a:p>
          <a:p>
            <a:endParaRPr lang="en-US" sz="2800" dirty="0">
              <a:effectLst/>
            </a:endParaRPr>
          </a:p>
          <a:p>
            <a:r>
              <a:rPr lang="en-US" sz="2800" dirty="0" smtClean="0">
                <a:effectLst/>
              </a:rPr>
              <a:t>	</a:t>
            </a:r>
            <a:r>
              <a:rPr lang="en-US" sz="5400" b="1" dirty="0" smtClean="0">
                <a:effectLst/>
                <a:latin typeface="Centabel Book"/>
              </a:rPr>
              <a:t>BE DESCRIPTIVE!</a:t>
            </a:r>
            <a:endParaRPr lang="en-US" sz="5400" b="1" dirty="0">
              <a:effectLst/>
              <a:latin typeface="Centabel Book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847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2143116"/>
            <a:ext cx="592932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abel Book" pitchFamily="2" charset="0"/>
                <a:ea typeface="+mn-ea"/>
                <a:cs typeface="+mn-cs"/>
              </a:rPr>
              <a:t>Your Description Goes Here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abel Book" pitchFamily="2" charset="0"/>
              <a:ea typeface="+mn-ea"/>
              <a:cs typeface="+mn-cs"/>
            </a:endParaRPr>
          </a:p>
        </p:txBody>
      </p:sp>
      <p:pic>
        <p:nvPicPr>
          <p:cNvPr id="4" name="Picture 3" descr="p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6649" y="698340"/>
            <a:ext cx="5214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u="sng" dirty="0" smtClean="0">
                <a:solidFill>
                  <a:srgbClr val="FF6600"/>
                </a:solidFill>
                <a:latin typeface="Centabel Book" pitchFamily="2" charset="0"/>
              </a:rPr>
              <a:t>Food Costing</a:t>
            </a:r>
            <a:endParaRPr lang="en-US" sz="7200" b="1" u="sng" dirty="0">
              <a:solidFill>
                <a:srgbClr val="FF6600"/>
              </a:solidFill>
              <a:latin typeface="Centabel Book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1752600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Food costs must be calculated for each individual item found on the main entrée (protein, starch or vegetable)</a:t>
            </a:r>
          </a:p>
          <a:p>
            <a:endParaRPr lang="en-US" sz="2800" dirty="0"/>
          </a:p>
          <a:p>
            <a:r>
              <a:rPr lang="en-US" sz="2800" dirty="0" smtClean="0"/>
              <a:t>Food cost must be typed on the official costing template found on my website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2143116"/>
            <a:ext cx="592932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abel Book" pitchFamily="2" charset="0"/>
                <a:ea typeface="+mn-ea"/>
                <a:cs typeface="+mn-cs"/>
              </a:rPr>
              <a:t>Your Description Goes Here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abel Book" pitchFamily="2" charset="0"/>
              <a:ea typeface="+mn-ea"/>
              <a:cs typeface="+mn-cs"/>
            </a:endParaRPr>
          </a:p>
        </p:txBody>
      </p:sp>
      <p:pic>
        <p:nvPicPr>
          <p:cNvPr id="4" name="Picture 3" descr="p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6649" y="698340"/>
            <a:ext cx="7662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u="sng" dirty="0" smtClean="0">
                <a:solidFill>
                  <a:srgbClr val="FF6600"/>
                </a:solidFill>
                <a:latin typeface="Centabel Book" pitchFamily="2" charset="0"/>
              </a:rPr>
              <a:t>Main Entrée Preparation</a:t>
            </a:r>
            <a:endParaRPr lang="en-US" sz="7200" b="1" u="sng" dirty="0">
              <a:solidFill>
                <a:srgbClr val="FF6600"/>
              </a:solidFill>
              <a:latin typeface="Centabel Book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1752600"/>
            <a:ext cx="6477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Each team will prepare two identical main entrée plates with protein and side dish.</a:t>
            </a:r>
          </a:p>
          <a:p>
            <a:endParaRPr lang="en-US" sz="2800" dirty="0"/>
          </a:p>
          <a:p>
            <a:r>
              <a:rPr lang="en-US" sz="2800" dirty="0" smtClean="0"/>
              <a:t>Servings for the entrée are:</a:t>
            </a:r>
          </a:p>
          <a:p>
            <a:r>
              <a:rPr lang="en-US" sz="2800" dirty="0" smtClean="0"/>
              <a:t>	</a:t>
            </a:r>
            <a:r>
              <a:rPr lang="en-US" sz="2800" dirty="0" smtClean="0">
                <a:effectLst/>
              </a:rPr>
              <a:t>4-6 </a:t>
            </a:r>
            <a:r>
              <a:rPr lang="en-US" sz="2800" dirty="0" err="1" smtClean="0">
                <a:effectLst/>
              </a:rPr>
              <a:t>oz</a:t>
            </a:r>
            <a:r>
              <a:rPr lang="en-US" sz="2800" dirty="0" smtClean="0">
                <a:effectLst/>
              </a:rPr>
              <a:t> chicken breast</a:t>
            </a:r>
          </a:p>
          <a:p>
            <a:r>
              <a:rPr lang="en-US" sz="2800" dirty="0">
                <a:effectLst/>
              </a:rPr>
              <a:t>	</a:t>
            </a:r>
            <a:r>
              <a:rPr lang="en-US" sz="2800" dirty="0" smtClean="0">
                <a:effectLst/>
              </a:rPr>
              <a:t>½ </a:t>
            </a:r>
            <a:r>
              <a:rPr lang="en-US" sz="2800" dirty="0" err="1" smtClean="0">
                <a:effectLst/>
              </a:rPr>
              <a:t>lb</a:t>
            </a:r>
            <a:r>
              <a:rPr lang="en-US" sz="2800" dirty="0" smtClean="0">
                <a:effectLst/>
              </a:rPr>
              <a:t> ground beef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 smtClean="0"/>
              <a:t>Take a picture of your </a:t>
            </a:r>
            <a:r>
              <a:rPr lang="en-US" sz="2800" u="sng" dirty="0" smtClean="0"/>
              <a:t>final plate </a:t>
            </a:r>
            <a:r>
              <a:rPr lang="en-US" sz="2800" dirty="0" smtClean="0"/>
              <a:t>to be included in the </a:t>
            </a:r>
            <a:r>
              <a:rPr lang="en-US" sz="2800" dirty="0" err="1" smtClean="0"/>
              <a:t>powerpoint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608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2143116"/>
            <a:ext cx="592932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abel Book" pitchFamily="2" charset="0"/>
                <a:ea typeface="+mn-ea"/>
                <a:cs typeface="+mn-cs"/>
              </a:rPr>
              <a:t>Your Description Goes Here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abel Book" pitchFamily="2" charset="0"/>
              <a:ea typeface="+mn-ea"/>
              <a:cs typeface="+mn-cs"/>
            </a:endParaRPr>
          </a:p>
        </p:txBody>
      </p:sp>
      <p:pic>
        <p:nvPicPr>
          <p:cNvPr id="4" name="Picture 3" descr="p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6649" y="698340"/>
            <a:ext cx="82725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u="sng" dirty="0" smtClean="0">
                <a:solidFill>
                  <a:srgbClr val="FF6600"/>
                </a:solidFill>
                <a:latin typeface="Centabel Book" pitchFamily="2" charset="0"/>
              </a:rPr>
              <a:t>Appetizer/Dessert Preparation</a:t>
            </a:r>
            <a:endParaRPr lang="en-US" sz="7200" b="1" u="sng" dirty="0">
              <a:solidFill>
                <a:srgbClr val="FF6600"/>
              </a:solidFill>
              <a:latin typeface="Centabel Book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1752600"/>
            <a:ext cx="617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Each team will prepare an appetizer or side dish using the “secret ingredient”</a:t>
            </a:r>
          </a:p>
          <a:p>
            <a:endParaRPr lang="en-US" sz="2800" dirty="0"/>
          </a:p>
          <a:p>
            <a:r>
              <a:rPr lang="en-US" sz="2800" dirty="0" smtClean="0"/>
              <a:t>All appetizers and desserts will be shared with the entire class</a:t>
            </a:r>
          </a:p>
          <a:p>
            <a:endParaRPr lang="en-US" sz="2800" dirty="0"/>
          </a:p>
          <a:p>
            <a:r>
              <a:rPr lang="en-US" sz="2800" dirty="0" smtClean="0"/>
              <a:t>Take a picture of </a:t>
            </a:r>
            <a:r>
              <a:rPr lang="en-US" sz="2800" u="sng" dirty="0" smtClean="0"/>
              <a:t>one serving</a:t>
            </a:r>
            <a:r>
              <a:rPr lang="en-US" sz="2800" dirty="0" smtClean="0"/>
              <a:t> of your appetizer or dessert to be included in your </a:t>
            </a:r>
            <a:r>
              <a:rPr lang="en-US" sz="2800" dirty="0" err="1" smtClean="0"/>
              <a:t>powerpoint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4646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2143116"/>
            <a:ext cx="592932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abel Book" pitchFamily="2" charset="0"/>
                <a:ea typeface="+mn-ea"/>
                <a:cs typeface="+mn-cs"/>
              </a:rPr>
              <a:t>Your Description Goes Here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abel Book" pitchFamily="2" charset="0"/>
              <a:ea typeface="+mn-ea"/>
              <a:cs typeface="+mn-cs"/>
            </a:endParaRPr>
          </a:p>
        </p:txBody>
      </p:sp>
      <p:pic>
        <p:nvPicPr>
          <p:cNvPr id="4" name="Picture 3" descr="p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6649" y="698340"/>
            <a:ext cx="7662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u="sng" dirty="0" smtClean="0">
                <a:solidFill>
                  <a:srgbClr val="FF6600"/>
                </a:solidFill>
                <a:latin typeface="Centabel Book" pitchFamily="2" charset="0"/>
              </a:rPr>
              <a:t>Make it WOW!</a:t>
            </a:r>
            <a:endParaRPr lang="en-US" sz="7200" b="1" u="sng" dirty="0">
              <a:solidFill>
                <a:srgbClr val="FF6600"/>
              </a:solidFill>
              <a:latin typeface="Centabel Book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4798" y="2247838"/>
            <a:ext cx="61558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Worth our Wait!</a:t>
            </a:r>
            <a:endParaRPr lang="en-US" sz="9600" dirty="0">
              <a:effectLst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7586562"/>
      </p:ext>
    </p:extLst>
  </p:cSld>
  <p:clrMapOvr>
    <a:masterClrMapping/>
  </p:clrMapOvr>
</p:sld>
</file>

<file path=ppt/theme/theme1.xml><?xml version="1.0" encoding="utf-8"?>
<a:theme xmlns:a="http://schemas.openxmlformats.org/drawingml/2006/main" name="BoxedArt_PersonalChef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3">
      <a:majorFont>
        <a:latin typeface="Cooper Std Black"/>
        <a:ea typeface=""/>
        <a:cs typeface=""/>
      </a:majorFont>
      <a:minorFont>
        <a:latin typeface="Tekt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pple 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pple 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Cooper Std Black"/>
        <a:ea typeface=""/>
        <a:cs typeface=""/>
      </a:majorFont>
      <a:minorFont>
        <a:latin typeface="Tekt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pple 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05personal chef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Theme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pple 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156B2A-5062-480D-895C-4018A17E04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BoxedArt_PersonalChef</Template>
  <TotalTime>217</TotalTime>
  <Words>485</Words>
  <Application>Microsoft Office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BoxedArt_PersonalChef</vt:lpstr>
      <vt:lpstr>Custom Design</vt:lpstr>
      <vt:lpstr>1_Custom Design</vt:lpstr>
      <vt:lpstr>2_Custom Design</vt:lpstr>
      <vt:lpstr>05personal chef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Hortonville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Halverson</dc:creator>
  <cp:lastModifiedBy>Stephanie Halverson</cp:lastModifiedBy>
  <cp:revision>10</cp:revision>
  <dcterms:created xsi:type="dcterms:W3CDTF">2014-05-16T16:58:38Z</dcterms:created>
  <dcterms:modified xsi:type="dcterms:W3CDTF">2014-05-16T20:35:39Z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TC019517579991</vt:lpwstr>
  </property>
</Properties>
</file>